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5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2C3DA-DF04-447B-861E-1093AEA2E014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5C6C1921-A6E6-4950-A72E-0A8939E912A0}">
      <dgm:prSet phldrT="[Text]"/>
      <dgm:spPr/>
      <dgm:t>
        <a:bodyPr/>
        <a:lstStyle/>
        <a:p>
          <a:r>
            <a:rPr lang="en-US" dirty="0"/>
            <a:t>High</a:t>
          </a:r>
        </a:p>
      </dgm:t>
    </dgm:pt>
    <dgm:pt modelId="{D0192D53-5512-420E-B9F2-58B331FE0E6D}" type="parTrans" cxnId="{881B6F7A-ECBD-4781-806C-0DBC4A289705}">
      <dgm:prSet/>
      <dgm:spPr/>
      <dgm:t>
        <a:bodyPr/>
        <a:lstStyle/>
        <a:p>
          <a:endParaRPr lang="en-US"/>
        </a:p>
      </dgm:t>
    </dgm:pt>
    <dgm:pt modelId="{CD033BC6-7791-42DF-AC21-CAA4ABA164C5}" type="sibTrans" cxnId="{881B6F7A-ECBD-4781-806C-0DBC4A289705}">
      <dgm:prSet/>
      <dgm:spPr/>
      <dgm:t>
        <a:bodyPr/>
        <a:lstStyle/>
        <a:p>
          <a:endParaRPr lang="en-US"/>
        </a:p>
      </dgm:t>
    </dgm:pt>
    <dgm:pt modelId="{2E2EC9CD-67B3-467E-A1CA-BD98AABEB45B}">
      <dgm:prSet phldrT="[Text]"/>
      <dgm:spPr/>
      <dgm:t>
        <a:bodyPr/>
        <a:lstStyle/>
        <a:p>
          <a:r>
            <a:rPr lang="en-US" dirty="0"/>
            <a:t>medium</a:t>
          </a:r>
        </a:p>
      </dgm:t>
    </dgm:pt>
    <dgm:pt modelId="{FBDE9F71-AE67-4457-B206-896CFDF7B802}" type="parTrans" cxnId="{792348C5-B1D1-4EF8-9ECF-4282D28A398B}">
      <dgm:prSet/>
      <dgm:spPr/>
      <dgm:t>
        <a:bodyPr/>
        <a:lstStyle/>
        <a:p>
          <a:endParaRPr lang="en-US"/>
        </a:p>
      </dgm:t>
    </dgm:pt>
    <dgm:pt modelId="{B7B19334-2CDB-46D7-92D0-7FB439538A5B}" type="sibTrans" cxnId="{792348C5-B1D1-4EF8-9ECF-4282D28A398B}">
      <dgm:prSet/>
      <dgm:spPr/>
      <dgm:t>
        <a:bodyPr/>
        <a:lstStyle/>
        <a:p>
          <a:endParaRPr lang="en-US"/>
        </a:p>
      </dgm:t>
    </dgm:pt>
    <dgm:pt modelId="{99B4DD70-893D-411D-832E-741F212506D8}">
      <dgm:prSet phldrT="[Text]"/>
      <dgm:spPr/>
      <dgm:t>
        <a:bodyPr/>
        <a:lstStyle/>
        <a:p>
          <a:r>
            <a:rPr lang="en-US" dirty="0"/>
            <a:t>Low</a:t>
          </a:r>
        </a:p>
      </dgm:t>
    </dgm:pt>
    <dgm:pt modelId="{80A32183-4D5E-42A3-AA2B-1D2FD409C1C1}" type="parTrans" cxnId="{9DA3D005-8D5C-4B4F-A650-5CF089E303FF}">
      <dgm:prSet/>
      <dgm:spPr/>
      <dgm:t>
        <a:bodyPr/>
        <a:lstStyle/>
        <a:p>
          <a:endParaRPr lang="en-US"/>
        </a:p>
      </dgm:t>
    </dgm:pt>
    <dgm:pt modelId="{9C8913F2-FB7C-471B-A9D4-FB3DEB28D84E}" type="sibTrans" cxnId="{9DA3D005-8D5C-4B4F-A650-5CF089E303FF}">
      <dgm:prSet/>
      <dgm:spPr/>
      <dgm:t>
        <a:bodyPr/>
        <a:lstStyle/>
        <a:p>
          <a:endParaRPr lang="en-US"/>
        </a:p>
      </dgm:t>
    </dgm:pt>
    <dgm:pt modelId="{77DC801B-34F4-4619-B8C6-6212DA712515}" type="pres">
      <dgm:prSet presAssocID="{0F22C3DA-DF04-447B-861E-1093AEA2E014}" presName="composite" presStyleCnt="0">
        <dgm:presLayoutVars>
          <dgm:chMax val="5"/>
          <dgm:dir/>
          <dgm:resizeHandles val="exact"/>
        </dgm:presLayoutVars>
      </dgm:prSet>
      <dgm:spPr/>
    </dgm:pt>
    <dgm:pt modelId="{AE0682A7-9782-42BE-9D2E-3E83D6E3ECE2}" type="pres">
      <dgm:prSet presAssocID="{5C6C1921-A6E6-4950-A72E-0A8939E912A0}" presName="circle1" presStyleLbl="lnNode1" presStyleIdx="0" presStyleCnt="3"/>
      <dgm:spPr/>
    </dgm:pt>
    <dgm:pt modelId="{06763FC7-E024-412E-9C96-45D9C4A38230}" type="pres">
      <dgm:prSet presAssocID="{5C6C1921-A6E6-4950-A72E-0A8939E912A0}" presName="text1" presStyleLbl="revTx" presStyleIdx="0" presStyleCnt="3">
        <dgm:presLayoutVars>
          <dgm:bulletEnabled val="1"/>
        </dgm:presLayoutVars>
      </dgm:prSet>
      <dgm:spPr/>
    </dgm:pt>
    <dgm:pt modelId="{05A6C1AB-81F4-4314-AE57-F550D3F3149A}" type="pres">
      <dgm:prSet presAssocID="{5C6C1921-A6E6-4950-A72E-0A8939E912A0}" presName="line1" presStyleLbl="callout" presStyleIdx="0" presStyleCnt="6"/>
      <dgm:spPr/>
    </dgm:pt>
    <dgm:pt modelId="{923807A5-F248-44B9-8752-A473DD3D44FB}" type="pres">
      <dgm:prSet presAssocID="{5C6C1921-A6E6-4950-A72E-0A8939E912A0}" presName="d1" presStyleLbl="callout" presStyleIdx="1" presStyleCnt="6"/>
      <dgm:spPr/>
    </dgm:pt>
    <dgm:pt modelId="{9DB3EEEB-D193-48DB-BB32-756E6FA43056}" type="pres">
      <dgm:prSet presAssocID="{2E2EC9CD-67B3-467E-A1CA-BD98AABEB45B}" presName="circle2" presStyleLbl="lnNode1" presStyleIdx="1" presStyleCnt="3"/>
      <dgm:spPr/>
    </dgm:pt>
    <dgm:pt modelId="{65062CBE-38ED-483E-88A3-9BFB98025BFD}" type="pres">
      <dgm:prSet presAssocID="{2E2EC9CD-67B3-467E-A1CA-BD98AABEB45B}" presName="text2" presStyleLbl="revTx" presStyleIdx="1" presStyleCnt="3">
        <dgm:presLayoutVars>
          <dgm:bulletEnabled val="1"/>
        </dgm:presLayoutVars>
      </dgm:prSet>
      <dgm:spPr/>
    </dgm:pt>
    <dgm:pt modelId="{F74DBE49-D9D9-4DE9-8DE9-5D0A8A40926E}" type="pres">
      <dgm:prSet presAssocID="{2E2EC9CD-67B3-467E-A1CA-BD98AABEB45B}" presName="line2" presStyleLbl="callout" presStyleIdx="2" presStyleCnt="6"/>
      <dgm:spPr/>
    </dgm:pt>
    <dgm:pt modelId="{857B06F1-E852-4757-AFD8-4CFC79E1CFEE}" type="pres">
      <dgm:prSet presAssocID="{2E2EC9CD-67B3-467E-A1CA-BD98AABEB45B}" presName="d2" presStyleLbl="callout" presStyleIdx="3" presStyleCnt="6"/>
      <dgm:spPr/>
    </dgm:pt>
    <dgm:pt modelId="{8400BB06-B98E-43A7-A2C1-F34DB2B7AED6}" type="pres">
      <dgm:prSet presAssocID="{99B4DD70-893D-411D-832E-741F212506D8}" presName="circle3" presStyleLbl="lnNode1" presStyleIdx="2" presStyleCnt="3"/>
      <dgm:spPr/>
    </dgm:pt>
    <dgm:pt modelId="{5F436647-F490-4A48-950F-10921281CD3D}" type="pres">
      <dgm:prSet presAssocID="{99B4DD70-893D-411D-832E-741F212506D8}" presName="text3" presStyleLbl="revTx" presStyleIdx="2" presStyleCnt="3">
        <dgm:presLayoutVars>
          <dgm:bulletEnabled val="1"/>
        </dgm:presLayoutVars>
      </dgm:prSet>
      <dgm:spPr/>
    </dgm:pt>
    <dgm:pt modelId="{9FD734EF-0F6D-4459-9766-3793DE31A781}" type="pres">
      <dgm:prSet presAssocID="{99B4DD70-893D-411D-832E-741F212506D8}" presName="line3" presStyleLbl="callout" presStyleIdx="4" presStyleCnt="6"/>
      <dgm:spPr/>
    </dgm:pt>
    <dgm:pt modelId="{808B4F1C-63F6-4E3B-B875-8F474725BF27}" type="pres">
      <dgm:prSet presAssocID="{99B4DD70-893D-411D-832E-741F212506D8}" presName="d3" presStyleLbl="callout" presStyleIdx="5" presStyleCnt="6"/>
      <dgm:spPr/>
    </dgm:pt>
  </dgm:ptLst>
  <dgm:cxnLst>
    <dgm:cxn modelId="{9DA3D005-8D5C-4B4F-A650-5CF089E303FF}" srcId="{0F22C3DA-DF04-447B-861E-1093AEA2E014}" destId="{99B4DD70-893D-411D-832E-741F212506D8}" srcOrd="2" destOrd="0" parTransId="{80A32183-4D5E-42A3-AA2B-1D2FD409C1C1}" sibTransId="{9C8913F2-FB7C-471B-A9D4-FB3DEB28D84E}"/>
    <dgm:cxn modelId="{615D8C33-D1FC-4173-818B-73683650CFA2}" type="presOf" srcId="{2E2EC9CD-67B3-467E-A1CA-BD98AABEB45B}" destId="{65062CBE-38ED-483E-88A3-9BFB98025BFD}" srcOrd="0" destOrd="0" presId="urn:microsoft.com/office/officeart/2005/8/layout/target1"/>
    <dgm:cxn modelId="{2C35C356-1823-422C-84E8-E47255F86616}" type="presOf" srcId="{5C6C1921-A6E6-4950-A72E-0A8939E912A0}" destId="{06763FC7-E024-412E-9C96-45D9C4A38230}" srcOrd="0" destOrd="0" presId="urn:microsoft.com/office/officeart/2005/8/layout/target1"/>
    <dgm:cxn modelId="{881B6F7A-ECBD-4781-806C-0DBC4A289705}" srcId="{0F22C3DA-DF04-447B-861E-1093AEA2E014}" destId="{5C6C1921-A6E6-4950-A72E-0A8939E912A0}" srcOrd="0" destOrd="0" parTransId="{D0192D53-5512-420E-B9F2-58B331FE0E6D}" sibTransId="{CD033BC6-7791-42DF-AC21-CAA4ABA164C5}"/>
    <dgm:cxn modelId="{3FAC1FB0-81CB-4569-8820-A78487DD995D}" type="presOf" srcId="{0F22C3DA-DF04-447B-861E-1093AEA2E014}" destId="{77DC801B-34F4-4619-B8C6-6212DA712515}" srcOrd="0" destOrd="0" presId="urn:microsoft.com/office/officeart/2005/8/layout/target1"/>
    <dgm:cxn modelId="{792348C5-B1D1-4EF8-9ECF-4282D28A398B}" srcId="{0F22C3DA-DF04-447B-861E-1093AEA2E014}" destId="{2E2EC9CD-67B3-467E-A1CA-BD98AABEB45B}" srcOrd="1" destOrd="0" parTransId="{FBDE9F71-AE67-4457-B206-896CFDF7B802}" sibTransId="{B7B19334-2CDB-46D7-92D0-7FB439538A5B}"/>
    <dgm:cxn modelId="{4A4960D6-7EA9-4B39-B983-312FD226F3D1}" type="presOf" srcId="{99B4DD70-893D-411D-832E-741F212506D8}" destId="{5F436647-F490-4A48-950F-10921281CD3D}" srcOrd="0" destOrd="0" presId="urn:microsoft.com/office/officeart/2005/8/layout/target1"/>
    <dgm:cxn modelId="{27A27B07-35AC-41F0-8D3E-17B4F0798136}" type="presParOf" srcId="{77DC801B-34F4-4619-B8C6-6212DA712515}" destId="{AE0682A7-9782-42BE-9D2E-3E83D6E3ECE2}" srcOrd="0" destOrd="0" presId="urn:microsoft.com/office/officeart/2005/8/layout/target1"/>
    <dgm:cxn modelId="{3FCA8874-09CD-4C18-AE24-E85A9107E3DC}" type="presParOf" srcId="{77DC801B-34F4-4619-B8C6-6212DA712515}" destId="{06763FC7-E024-412E-9C96-45D9C4A38230}" srcOrd="1" destOrd="0" presId="urn:microsoft.com/office/officeart/2005/8/layout/target1"/>
    <dgm:cxn modelId="{BF770B60-46F5-44BA-A2E6-DED88044DB6E}" type="presParOf" srcId="{77DC801B-34F4-4619-B8C6-6212DA712515}" destId="{05A6C1AB-81F4-4314-AE57-F550D3F3149A}" srcOrd="2" destOrd="0" presId="urn:microsoft.com/office/officeart/2005/8/layout/target1"/>
    <dgm:cxn modelId="{F32A3E97-5AB8-4A36-ABB7-D6A33F773D69}" type="presParOf" srcId="{77DC801B-34F4-4619-B8C6-6212DA712515}" destId="{923807A5-F248-44B9-8752-A473DD3D44FB}" srcOrd="3" destOrd="0" presId="urn:microsoft.com/office/officeart/2005/8/layout/target1"/>
    <dgm:cxn modelId="{54644302-5A5B-4E09-835C-8A0B583C2320}" type="presParOf" srcId="{77DC801B-34F4-4619-B8C6-6212DA712515}" destId="{9DB3EEEB-D193-48DB-BB32-756E6FA43056}" srcOrd="4" destOrd="0" presId="urn:microsoft.com/office/officeart/2005/8/layout/target1"/>
    <dgm:cxn modelId="{1C3E8584-6649-48F8-9012-08B3E2C6EA24}" type="presParOf" srcId="{77DC801B-34F4-4619-B8C6-6212DA712515}" destId="{65062CBE-38ED-483E-88A3-9BFB98025BFD}" srcOrd="5" destOrd="0" presId="urn:microsoft.com/office/officeart/2005/8/layout/target1"/>
    <dgm:cxn modelId="{8B04AF5C-9611-42D9-8D30-FF09E365F0B3}" type="presParOf" srcId="{77DC801B-34F4-4619-B8C6-6212DA712515}" destId="{F74DBE49-D9D9-4DE9-8DE9-5D0A8A40926E}" srcOrd="6" destOrd="0" presId="urn:microsoft.com/office/officeart/2005/8/layout/target1"/>
    <dgm:cxn modelId="{0E5CDEDA-831C-4917-8EE1-52FDAEB8B8E9}" type="presParOf" srcId="{77DC801B-34F4-4619-B8C6-6212DA712515}" destId="{857B06F1-E852-4757-AFD8-4CFC79E1CFEE}" srcOrd="7" destOrd="0" presId="urn:microsoft.com/office/officeart/2005/8/layout/target1"/>
    <dgm:cxn modelId="{D0261E76-B261-455D-9194-8B26BB7AC67A}" type="presParOf" srcId="{77DC801B-34F4-4619-B8C6-6212DA712515}" destId="{8400BB06-B98E-43A7-A2C1-F34DB2B7AED6}" srcOrd="8" destOrd="0" presId="urn:microsoft.com/office/officeart/2005/8/layout/target1"/>
    <dgm:cxn modelId="{A061773C-1499-4922-AB81-8F54A8EDA1F0}" type="presParOf" srcId="{77DC801B-34F4-4619-B8C6-6212DA712515}" destId="{5F436647-F490-4A48-950F-10921281CD3D}" srcOrd="9" destOrd="0" presId="urn:microsoft.com/office/officeart/2005/8/layout/target1"/>
    <dgm:cxn modelId="{592B333C-603A-45FB-9E22-FC6533652A50}" type="presParOf" srcId="{77DC801B-34F4-4619-B8C6-6212DA712515}" destId="{9FD734EF-0F6D-4459-9766-3793DE31A781}" srcOrd="10" destOrd="0" presId="urn:microsoft.com/office/officeart/2005/8/layout/target1"/>
    <dgm:cxn modelId="{947FCF2B-9379-4E33-A41A-1DDEE371DBE4}" type="presParOf" srcId="{77DC801B-34F4-4619-B8C6-6212DA712515}" destId="{808B4F1C-63F6-4E3B-B875-8F474725BF27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0BB06-B98E-43A7-A2C1-F34DB2B7AED6}">
      <dsp:nvSpPr>
        <dsp:cNvPr id="0" name=""/>
        <dsp:cNvSpPr/>
      </dsp:nvSpPr>
      <dsp:spPr>
        <a:xfrm>
          <a:off x="677333" y="1354666"/>
          <a:ext cx="4064000" cy="406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3EEEB-D193-48DB-BB32-756E6FA43056}">
      <dsp:nvSpPr>
        <dsp:cNvPr id="0" name=""/>
        <dsp:cNvSpPr/>
      </dsp:nvSpPr>
      <dsp:spPr>
        <a:xfrm>
          <a:off x="1490133" y="2167466"/>
          <a:ext cx="2438400" cy="2438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682A7-9782-42BE-9D2E-3E83D6E3ECE2}">
      <dsp:nvSpPr>
        <dsp:cNvPr id="0" name=""/>
        <dsp:cNvSpPr/>
      </dsp:nvSpPr>
      <dsp:spPr>
        <a:xfrm>
          <a:off x="2302933" y="2980266"/>
          <a:ext cx="812800" cy="812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63FC7-E024-412E-9C96-45D9C4A38230}">
      <dsp:nvSpPr>
        <dsp:cNvPr id="0" name=""/>
        <dsp:cNvSpPr/>
      </dsp:nvSpPr>
      <dsp:spPr>
        <a:xfrm>
          <a:off x="5418666" y="0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49530" rIns="49530" bIns="4953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High</a:t>
          </a:r>
        </a:p>
      </dsp:txBody>
      <dsp:txXfrm>
        <a:off x="5418666" y="0"/>
        <a:ext cx="2032000" cy="1185333"/>
      </dsp:txXfrm>
    </dsp:sp>
    <dsp:sp modelId="{05A6C1AB-81F4-4314-AE57-F550D3F3149A}">
      <dsp:nvSpPr>
        <dsp:cNvPr id="0" name=""/>
        <dsp:cNvSpPr/>
      </dsp:nvSpPr>
      <dsp:spPr>
        <a:xfrm>
          <a:off x="4910666" y="592666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807A5-F248-44B9-8752-A473DD3D44FB}">
      <dsp:nvSpPr>
        <dsp:cNvPr id="0" name=""/>
        <dsp:cNvSpPr/>
      </dsp:nvSpPr>
      <dsp:spPr>
        <a:xfrm rot="5400000">
          <a:off x="2412322" y="890354"/>
          <a:ext cx="2793322" cy="219930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62CBE-38ED-483E-88A3-9BFB98025BFD}">
      <dsp:nvSpPr>
        <dsp:cNvPr id="0" name=""/>
        <dsp:cNvSpPr/>
      </dsp:nvSpPr>
      <dsp:spPr>
        <a:xfrm>
          <a:off x="5418666" y="1185333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49530" rIns="49530" bIns="4953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medium</a:t>
          </a:r>
        </a:p>
      </dsp:txBody>
      <dsp:txXfrm>
        <a:off x="5418666" y="1185333"/>
        <a:ext cx="2032000" cy="1185333"/>
      </dsp:txXfrm>
    </dsp:sp>
    <dsp:sp modelId="{F74DBE49-D9D9-4DE9-8DE9-5D0A8A40926E}">
      <dsp:nvSpPr>
        <dsp:cNvPr id="0" name=""/>
        <dsp:cNvSpPr/>
      </dsp:nvSpPr>
      <dsp:spPr>
        <a:xfrm>
          <a:off x="4910666" y="1778000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B06F1-E852-4757-AFD8-4CFC79E1CFEE}">
      <dsp:nvSpPr>
        <dsp:cNvPr id="0" name=""/>
        <dsp:cNvSpPr/>
      </dsp:nvSpPr>
      <dsp:spPr>
        <a:xfrm rot="5400000">
          <a:off x="3011898" y="2057196"/>
          <a:ext cx="2176678" cy="161679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436647-F490-4A48-950F-10921281CD3D}">
      <dsp:nvSpPr>
        <dsp:cNvPr id="0" name=""/>
        <dsp:cNvSpPr/>
      </dsp:nvSpPr>
      <dsp:spPr>
        <a:xfrm>
          <a:off x="5418666" y="2370666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49530" rIns="49530" bIns="4953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Low</a:t>
          </a:r>
        </a:p>
      </dsp:txBody>
      <dsp:txXfrm>
        <a:off x="5418666" y="2370666"/>
        <a:ext cx="2032000" cy="1185333"/>
      </dsp:txXfrm>
    </dsp:sp>
    <dsp:sp modelId="{9FD734EF-0F6D-4459-9766-3793DE31A781}">
      <dsp:nvSpPr>
        <dsp:cNvPr id="0" name=""/>
        <dsp:cNvSpPr/>
      </dsp:nvSpPr>
      <dsp:spPr>
        <a:xfrm>
          <a:off x="4910666" y="2963333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B4F1C-63F6-4E3B-B875-8F474725BF27}">
      <dsp:nvSpPr>
        <dsp:cNvPr id="0" name=""/>
        <dsp:cNvSpPr/>
      </dsp:nvSpPr>
      <dsp:spPr>
        <a:xfrm rot="5400000">
          <a:off x="3612218" y="3223090"/>
          <a:ext cx="1555157" cy="103428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57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0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8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66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0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3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80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92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0C937-5E69-4A4F-B334-0F49CF567A4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14BE-F8DE-45C2-8116-AA775081B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2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877" r="3620" b="6133"/>
          <a:stretch/>
        </p:blipFill>
        <p:spPr>
          <a:xfrm>
            <a:off x="1059873" y="-3978"/>
            <a:ext cx="9559636" cy="679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8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0564"/>
          <a:stretch/>
        </p:blipFill>
        <p:spPr>
          <a:xfrm>
            <a:off x="3205018" y="-4971"/>
            <a:ext cx="5781965" cy="686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0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108" y="53941"/>
            <a:ext cx="9754819" cy="680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01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97067"/>
              </p:ext>
            </p:extLst>
          </p:nvPr>
        </p:nvGraphicFramePr>
        <p:xfrm>
          <a:off x="847437" y="1928076"/>
          <a:ext cx="10515600" cy="41833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80054">
                  <a:extLst>
                    <a:ext uri="{9D8B030D-6E8A-4147-A177-3AD203B41FA5}">
                      <a16:colId xmlns:a16="http://schemas.microsoft.com/office/drawing/2014/main" val="1727768794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771824752"/>
                    </a:ext>
                  </a:extLst>
                </a:gridCol>
                <a:gridCol w="2822387">
                  <a:extLst>
                    <a:ext uri="{9D8B030D-6E8A-4147-A177-3AD203B41FA5}">
                      <a16:colId xmlns:a16="http://schemas.microsoft.com/office/drawing/2014/main" val="1144027994"/>
                    </a:ext>
                  </a:extLst>
                </a:gridCol>
                <a:gridCol w="2475372">
                  <a:extLst>
                    <a:ext uri="{9D8B030D-6E8A-4147-A177-3AD203B41FA5}">
                      <a16:colId xmlns:a16="http://schemas.microsoft.com/office/drawing/2014/main" val="2572549452"/>
                    </a:ext>
                  </a:extLst>
                </a:gridCol>
                <a:gridCol w="921167">
                  <a:extLst>
                    <a:ext uri="{9D8B030D-6E8A-4147-A177-3AD203B41FA5}">
                      <a16:colId xmlns:a16="http://schemas.microsoft.com/office/drawing/2014/main" val="868078758"/>
                    </a:ext>
                  </a:extLst>
                </a:gridCol>
                <a:gridCol w="769742">
                  <a:extLst>
                    <a:ext uri="{9D8B030D-6E8A-4147-A177-3AD203B41FA5}">
                      <a16:colId xmlns:a16="http://schemas.microsoft.com/office/drawing/2014/main" val="75057021"/>
                    </a:ext>
                  </a:extLst>
                </a:gridCol>
                <a:gridCol w="664586">
                  <a:extLst>
                    <a:ext uri="{9D8B030D-6E8A-4147-A177-3AD203B41FA5}">
                      <a16:colId xmlns:a16="http://schemas.microsoft.com/office/drawing/2014/main" val="981010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are the hazards?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Who might be harmed and how?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are you already doing?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you need to do anything else to manage this risk?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by whom?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by when?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Done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894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Slips, trips and falls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Leaders, group participants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Visually checking for trip hazards throughout the session and moving anything that is in the way.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up the room so the tables are at the edge and there is space to play icebreaker game in the middle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aid kit and consent forms with allergy info available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Remind children to be careful and not to run in the instructions for the game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leaders to be vigilant throughout the session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leader to ensure visual check is done before Children arrive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Before and during each session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006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567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561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044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014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37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303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74044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48164" y="269793"/>
            <a:ext cx="756689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Parish of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­­­­­­­­­­­­­­­­­­­­­­­­­­­___________________________</a:t>
            </a: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 assessment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Activity: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Location: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Time/frequency: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Date of first risk assessment: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 of leader with responsibility: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3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225869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24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+mn-lt"/>
              </a:rPr>
              <a:t>Online 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Same Rules Apply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You must have PCC approval </a:t>
            </a:r>
          </a:p>
          <a:p>
            <a:pPr lvl="1"/>
            <a:r>
              <a:rPr lang="en-GB" dirty="0"/>
              <a:t>You need parental consent </a:t>
            </a:r>
          </a:p>
          <a:p>
            <a:pPr lvl="1"/>
            <a:r>
              <a:rPr lang="en-GB" dirty="0"/>
              <a:t>Do not make meetings public. </a:t>
            </a:r>
          </a:p>
          <a:p>
            <a:pPr lvl="1"/>
            <a:r>
              <a:rPr lang="en-GB" dirty="0"/>
              <a:t>Manage </a:t>
            </a:r>
            <a:r>
              <a:rPr lang="en-GB" dirty="0" err="1"/>
              <a:t>screensharing</a:t>
            </a:r>
            <a:r>
              <a:rPr lang="en-GB" dirty="0"/>
              <a:t> options. </a:t>
            </a:r>
          </a:p>
          <a:p>
            <a:pPr lvl="1"/>
            <a:r>
              <a:rPr lang="en-GB" dirty="0"/>
              <a:t>Leaders must be safely recruited (include appropriate training in this process)</a:t>
            </a:r>
          </a:p>
          <a:p>
            <a:pPr lvl="1"/>
            <a:r>
              <a:rPr lang="en-GB" dirty="0"/>
              <a:t>Do not record the session</a:t>
            </a:r>
          </a:p>
          <a:p>
            <a:pPr lvl="1"/>
            <a:r>
              <a:rPr lang="en-GB" dirty="0"/>
              <a:t>Be inclusive, how can those without easy access to technology be supported</a:t>
            </a:r>
          </a:p>
          <a:p>
            <a:pPr lvl="1"/>
            <a:endParaRPr lang="en-GB" dirty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7638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Online Provision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Lizzie Whitbread</dc:creator>
  <cp:lastModifiedBy>Lizzie Whitbread</cp:lastModifiedBy>
  <cp:revision>9</cp:revision>
  <dcterms:created xsi:type="dcterms:W3CDTF">2018-09-18T13:40:27Z</dcterms:created>
  <dcterms:modified xsi:type="dcterms:W3CDTF">2021-11-15T15:32:09Z</dcterms:modified>
</cp:coreProperties>
</file>