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64" r:id="rId5"/>
    <p:sldId id="256" r:id="rId6"/>
    <p:sldId id="268" r:id="rId7"/>
    <p:sldId id="257" r:id="rId8"/>
    <p:sldId id="261" r:id="rId9"/>
    <p:sldId id="259" r:id="rId10"/>
    <p:sldId id="260" r:id="rId11"/>
    <p:sldId id="262" r:id="rId12"/>
    <p:sldId id="263" r:id="rId13"/>
    <p:sldId id="269" r:id="rId14"/>
    <p:sldId id="272" r:id="rId15"/>
    <p:sldId id="270" r:id="rId16"/>
    <p:sldId id="271" r:id="rId17"/>
    <p:sldId id="275" r:id="rId18"/>
    <p:sldId id="273" r:id="rId19"/>
    <p:sldId id="274"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1"/>
    <p:restoredTop sz="96327"/>
  </p:normalViewPr>
  <p:slideViewPr>
    <p:cSldViewPr snapToGrid="0" snapToObjects="1">
      <p:cViewPr varScale="1">
        <p:scale>
          <a:sx n="67" d="100"/>
          <a:sy n="67" d="100"/>
        </p:scale>
        <p:origin x="528" y="44"/>
      </p:cViewPr>
      <p:guideLst/>
    </p:cSldViewPr>
  </p:slideViewPr>
  <p:notesTextViewPr>
    <p:cViewPr>
      <p:scale>
        <a:sx n="1" d="1"/>
        <a:sy n="1" d="1"/>
      </p:scale>
      <p:origin x="0" y="0"/>
    </p:cViewPr>
  </p:notesTextViewPr>
  <p:sorterViewPr>
    <p:cViewPr>
      <p:scale>
        <a:sx n="100" d="100"/>
        <a:sy n="100" d="100"/>
      </p:scale>
      <p:origin x="0" y="-55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D72EE-BC5C-B447-AA3C-6D8E27A96CB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935A4A3F-7E1A-6643-AA93-9B89C2A328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AFDCAB43-1D70-4E4F-A189-246E4C3FCEE2}"/>
              </a:ext>
            </a:extLst>
          </p:cNvPr>
          <p:cNvSpPr>
            <a:spLocks noGrp="1"/>
          </p:cNvSpPr>
          <p:nvPr>
            <p:ph type="dt" sz="half" idx="10"/>
          </p:nvPr>
        </p:nvSpPr>
        <p:spPr/>
        <p:txBody>
          <a:bodyPr/>
          <a:lstStyle/>
          <a:p>
            <a:fld id="{6B9EB97D-ECCB-D743-B739-168580C46D20}" type="datetimeFigureOut">
              <a:rPr lang="en-US" smtClean="0"/>
              <a:t>1/11/2021</a:t>
            </a:fld>
            <a:endParaRPr lang="en-US"/>
          </a:p>
        </p:txBody>
      </p:sp>
      <p:sp>
        <p:nvSpPr>
          <p:cNvPr id="5" name="Footer Placeholder 4">
            <a:extLst>
              <a:ext uri="{FF2B5EF4-FFF2-40B4-BE49-F238E27FC236}">
                <a16:creationId xmlns:a16="http://schemas.microsoft.com/office/drawing/2014/main" id="{94945521-1757-4A4D-BAA0-6C495A8A36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605CAE-ECFB-5B44-8762-544F6C698585}"/>
              </a:ext>
            </a:extLst>
          </p:cNvPr>
          <p:cNvSpPr>
            <a:spLocks noGrp="1"/>
          </p:cNvSpPr>
          <p:nvPr>
            <p:ph type="sldNum" sz="quarter" idx="12"/>
          </p:nvPr>
        </p:nvSpPr>
        <p:spPr/>
        <p:txBody>
          <a:bodyPr/>
          <a:lstStyle/>
          <a:p>
            <a:fld id="{E8E9F339-9B38-664B-BED3-946AD4B80A04}" type="slidenum">
              <a:rPr lang="en-US" smtClean="0"/>
              <a:t>‹#›</a:t>
            </a:fld>
            <a:endParaRPr lang="en-US"/>
          </a:p>
        </p:txBody>
      </p:sp>
    </p:spTree>
    <p:extLst>
      <p:ext uri="{BB962C8B-B14F-4D97-AF65-F5344CB8AC3E}">
        <p14:creationId xmlns:p14="http://schemas.microsoft.com/office/powerpoint/2010/main" val="843967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15C5C-169D-A84A-8020-E6348DAC9EA4}"/>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B73F1CC-5DED-B940-9F05-DB99F315B46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9121955-34EB-5543-907F-8C79B8110503}"/>
              </a:ext>
            </a:extLst>
          </p:cNvPr>
          <p:cNvSpPr>
            <a:spLocks noGrp="1"/>
          </p:cNvSpPr>
          <p:nvPr>
            <p:ph type="dt" sz="half" idx="10"/>
          </p:nvPr>
        </p:nvSpPr>
        <p:spPr/>
        <p:txBody>
          <a:bodyPr/>
          <a:lstStyle/>
          <a:p>
            <a:fld id="{6B9EB97D-ECCB-D743-B739-168580C46D20}" type="datetimeFigureOut">
              <a:rPr lang="en-US" smtClean="0"/>
              <a:t>1/11/2021</a:t>
            </a:fld>
            <a:endParaRPr lang="en-US"/>
          </a:p>
        </p:txBody>
      </p:sp>
      <p:sp>
        <p:nvSpPr>
          <p:cNvPr id="5" name="Footer Placeholder 4">
            <a:extLst>
              <a:ext uri="{FF2B5EF4-FFF2-40B4-BE49-F238E27FC236}">
                <a16:creationId xmlns:a16="http://schemas.microsoft.com/office/drawing/2014/main" id="{BC35C45D-D2F7-784A-844E-A0252B4316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48483F-E09D-FC4D-BA8F-906548EE4C0C}"/>
              </a:ext>
            </a:extLst>
          </p:cNvPr>
          <p:cNvSpPr>
            <a:spLocks noGrp="1"/>
          </p:cNvSpPr>
          <p:nvPr>
            <p:ph type="sldNum" sz="quarter" idx="12"/>
          </p:nvPr>
        </p:nvSpPr>
        <p:spPr/>
        <p:txBody>
          <a:bodyPr/>
          <a:lstStyle/>
          <a:p>
            <a:fld id="{E8E9F339-9B38-664B-BED3-946AD4B80A04}" type="slidenum">
              <a:rPr lang="en-US" smtClean="0"/>
              <a:t>‹#›</a:t>
            </a:fld>
            <a:endParaRPr lang="en-US"/>
          </a:p>
        </p:txBody>
      </p:sp>
    </p:spTree>
    <p:extLst>
      <p:ext uri="{BB962C8B-B14F-4D97-AF65-F5344CB8AC3E}">
        <p14:creationId xmlns:p14="http://schemas.microsoft.com/office/powerpoint/2010/main" val="4264347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73C0F5-4012-6A4B-8809-DEC3294E2C1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AAB767F-76A2-A54E-9F87-F9BE3370DEC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85EC055-DC0B-0C48-8969-63A8A85613A4}"/>
              </a:ext>
            </a:extLst>
          </p:cNvPr>
          <p:cNvSpPr>
            <a:spLocks noGrp="1"/>
          </p:cNvSpPr>
          <p:nvPr>
            <p:ph type="dt" sz="half" idx="10"/>
          </p:nvPr>
        </p:nvSpPr>
        <p:spPr/>
        <p:txBody>
          <a:bodyPr/>
          <a:lstStyle/>
          <a:p>
            <a:fld id="{6B9EB97D-ECCB-D743-B739-168580C46D20}" type="datetimeFigureOut">
              <a:rPr lang="en-US" smtClean="0"/>
              <a:t>1/11/2021</a:t>
            </a:fld>
            <a:endParaRPr lang="en-US"/>
          </a:p>
        </p:txBody>
      </p:sp>
      <p:sp>
        <p:nvSpPr>
          <p:cNvPr id="5" name="Footer Placeholder 4">
            <a:extLst>
              <a:ext uri="{FF2B5EF4-FFF2-40B4-BE49-F238E27FC236}">
                <a16:creationId xmlns:a16="http://schemas.microsoft.com/office/drawing/2014/main" id="{A9BB0870-C962-1C4F-9AD3-89B9E2F966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14BD7E-F8B2-B742-9226-732049E543A3}"/>
              </a:ext>
            </a:extLst>
          </p:cNvPr>
          <p:cNvSpPr>
            <a:spLocks noGrp="1"/>
          </p:cNvSpPr>
          <p:nvPr>
            <p:ph type="sldNum" sz="quarter" idx="12"/>
          </p:nvPr>
        </p:nvSpPr>
        <p:spPr/>
        <p:txBody>
          <a:bodyPr/>
          <a:lstStyle/>
          <a:p>
            <a:fld id="{E8E9F339-9B38-664B-BED3-946AD4B80A04}" type="slidenum">
              <a:rPr lang="en-US" smtClean="0"/>
              <a:t>‹#›</a:t>
            </a:fld>
            <a:endParaRPr lang="en-US"/>
          </a:p>
        </p:txBody>
      </p:sp>
    </p:spTree>
    <p:extLst>
      <p:ext uri="{BB962C8B-B14F-4D97-AF65-F5344CB8AC3E}">
        <p14:creationId xmlns:p14="http://schemas.microsoft.com/office/powerpoint/2010/main" val="1756777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1BCDF-D526-594C-9780-A2063F418B4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178E155-E9EB-C24D-BD40-C2005290A7B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69919C8-F942-0F46-9C79-44E11DC15BEE}"/>
              </a:ext>
            </a:extLst>
          </p:cNvPr>
          <p:cNvSpPr>
            <a:spLocks noGrp="1"/>
          </p:cNvSpPr>
          <p:nvPr>
            <p:ph type="dt" sz="half" idx="10"/>
          </p:nvPr>
        </p:nvSpPr>
        <p:spPr/>
        <p:txBody>
          <a:bodyPr/>
          <a:lstStyle/>
          <a:p>
            <a:fld id="{6B9EB97D-ECCB-D743-B739-168580C46D20}" type="datetimeFigureOut">
              <a:rPr lang="en-US" smtClean="0"/>
              <a:t>1/11/2021</a:t>
            </a:fld>
            <a:endParaRPr lang="en-US"/>
          </a:p>
        </p:txBody>
      </p:sp>
      <p:sp>
        <p:nvSpPr>
          <p:cNvPr id="5" name="Footer Placeholder 4">
            <a:extLst>
              <a:ext uri="{FF2B5EF4-FFF2-40B4-BE49-F238E27FC236}">
                <a16:creationId xmlns:a16="http://schemas.microsoft.com/office/drawing/2014/main" id="{AD514E5D-68B0-3E40-BFF5-86D769454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978998-E346-8242-9608-0E8420A65729}"/>
              </a:ext>
            </a:extLst>
          </p:cNvPr>
          <p:cNvSpPr>
            <a:spLocks noGrp="1"/>
          </p:cNvSpPr>
          <p:nvPr>
            <p:ph type="sldNum" sz="quarter" idx="12"/>
          </p:nvPr>
        </p:nvSpPr>
        <p:spPr/>
        <p:txBody>
          <a:bodyPr/>
          <a:lstStyle/>
          <a:p>
            <a:fld id="{E8E9F339-9B38-664B-BED3-946AD4B80A04}" type="slidenum">
              <a:rPr lang="en-US" smtClean="0"/>
              <a:t>‹#›</a:t>
            </a:fld>
            <a:endParaRPr lang="en-US"/>
          </a:p>
        </p:txBody>
      </p:sp>
    </p:spTree>
    <p:extLst>
      <p:ext uri="{BB962C8B-B14F-4D97-AF65-F5344CB8AC3E}">
        <p14:creationId xmlns:p14="http://schemas.microsoft.com/office/powerpoint/2010/main" val="2036925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BBBB2-5A09-A849-92C2-AEC44402E4A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B6AC4CEE-0C59-BB45-8896-B2F6BF4231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685C85E-E526-6945-8AA6-EB995F3BC864}"/>
              </a:ext>
            </a:extLst>
          </p:cNvPr>
          <p:cNvSpPr>
            <a:spLocks noGrp="1"/>
          </p:cNvSpPr>
          <p:nvPr>
            <p:ph type="dt" sz="half" idx="10"/>
          </p:nvPr>
        </p:nvSpPr>
        <p:spPr/>
        <p:txBody>
          <a:bodyPr/>
          <a:lstStyle/>
          <a:p>
            <a:fld id="{6B9EB97D-ECCB-D743-B739-168580C46D20}" type="datetimeFigureOut">
              <a:rPr lang="en-US" smtClean="0"/>
              <a:t>1/11/2021</a:t>
            </a:fld>
            <a:endParaRPr lang="en-US"/>
          </a:p>
        </p:txBody>
      </p:sp>
      <p:sp>
        <p:nvSpPr>
          <p:cNvPr id="5" name="Footer Placeholder 4">
            <a:extLst>
              <a:ext uri="{FF2B5EF4-FFF2-40B4-BE49-F238E27FC236}">
                <a16:creationId xmlns:a16="http://schemas.microsoft.com/office/drawing/2014/main" id="{00F9C3C3-9828-7943-9163-50D07DC23C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F04A20-E3D0-7849-9064-34CA3F436FA8}"/>
              </a:ext>
            </a:extLst>
          </p:cNvPr>
          <p:cNvSpPr>
            <a:spLocks noGrp="1"/>
          </p:cNvSpPr>
          <p:nvPr>
            <p:ph type="sldNum" sz="quarter" idx="12"/>
          </p:nvPr>
        </p:nvSpPr>
        <p:spPr/>
        <p:txBody>
          <a:bodyPr/>
          <a:lstStyle/>
          <a:p>
            <a:fld id="{E8E9F339-9B38-664B-BED3-946AD4B80A04}" type="slidenum">
              <a:rPr lang="en-US" smtClean="0"/>
              <a:t>‹#›</a:t>
            </a:fld>
            <a:endParaRPr lang="en-US"/>
          </a:p>
        </p:txBody>
      </p:sp>
    </p:spTree>
    <p:extLst>
      <p:ext uri="{BB962C8B-B14F-4D97-AF65-F5344CB8AC3E}">
        <p14:creationId xmlns:p14="http://schemas.microsoft.com/office/powerpoint/2010/main" val="1625786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0AEE3-603F-CB49-9740-479DF0CFC70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215516D-3FAC-8C4C-9E67-CD3CBEFFC5B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63A0DBF-C381-5643-9171-8AA6266BA12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727EF713-C51C-E646-8C0D-25AD9658C49C}"/>
              </a:ext>
            </a:extLst>
          </p:cNvPr>
          <p:cNvSpPr>
            <a:spLocks noGrp="1"/>
          </p:cNvSpPr>
          <p:nvPr>
            <p:ph type="dt" sz="half" idx="10"/>
          </p:nvPr>
        </p:nvSpPr>
        <p:spPr/>
        <p:txBody>
          <a:bodyPr/>
          <a:lstStyle/>
          <a:p>
            <a:fld id="{6B9EB97D-ECCB-D743-B739-168580C46D20}" type="datetimeFigureOut">
              <a:rPr lang="en-US" smtClean="0"/>
              <a:t>1/11/2021</a:t>
            </a:fld>
            <a:endParaRPr lang="en-US"/>
          </a:p>
        </p:txBody>
      </p:sp>
      <p:sp>
        <p:nvSpPr>
          <p:cNvPr id="6" name="Footer Placeholder 5">
            <a:extLst>
              <a:ext uri="{FF2B5EF4-FFF2-40B4-BE49-F238E27FC236}">
                <a16:creationId xmlns:a16="http://schemas.microsoft.com/office/drawing/2014/main" id="{4BA9D6B1-C473-6F40-8199-2CFF5F2946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9C911F-5DB3-3441-9529-1E46C79EB801}"/>
              </a:ext>
            </a:extLst>
          </p:cNvPr>
          <p:cNvSpPr>
            <a:spLocks noGrp="1"/>
          </p:cNvSpPr>
          <p:nvPr>
            <p:ph type="sldNum" sz="quarter" idx="12"/>
          </p:nvPr>
        </p:nvSpPr>
        <p:spPr/>
        <p:txBody>
          <a:bodyPr/>
          <a:lstStyle/>
          <a:p>
            <a:fld id="{E8E9F339-9B38-664B-BED3-946AD4B80A04}" type="slidenum">
              <a:rPr lang="en-US" smtClean="0"/>
              <a:t>‹#›</a:t>
            </a:fld>
            <a:endParaRPr lang="en-US"/>
          </a:p>
        </p:txBody>
      </p:sp>
    </p:spTree>
    <p:extLst>
      <p:ext uri="{BB962C8B-B14F-4D97-AF65-F5344CB8AC3E}">
        <p14:creationId xmlns:p14="http://schemas.microsoft.com/office/powerpoint/2010/main" val="1638754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B3B3E-876E-EB4A-A94C-ABDCCC3FDC3E}"/>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E679F0F-337A-E842-B622-70A28096AD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CDBFD86-E05E-D24C-8E54-05EA8F1DB93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F027406-1DBC-BE44-B41F-25A9DC03D9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A22F54B-C087-574D-9D91-761EFDD6E39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A4BD1F26-551C-BB44-B94A-0031E49BA7EC}"/>
              </a:ext>
            </a:extLst>
          </p:cNvPr>
          <p:cNvSpPr>
            <a:spLocks noGrp="1"/>
          </p:cNvSpPr>
          <p:nvPr>
            <p:ph type="dt" sz="half" idx="10"/>
          </p:nvPr>
        </p:nvSpPr>
        <p:spPr/>
        <p:txBody>
          <a:bodyPr/>
          <a:lstStyle/>
          <a:p>
            <a:fld id="{6B9EB97D-ECCB-D743-B739-168580C46D20}" type="datetimeFigureOut">
              <a:rPr lang="en-US" smtClean="0"/>
              <a:t>1/11/2021</a:t>
            </a:fld>
            <a:endParaRPr lang="en-US"/>
          </a:p>
        </p:txBody>
      </p:sp>
      <p:sp>
        <p:nvSpPr>
          <p:cNvPr id="8" name="Footer Placeholder 7">
            <a:extLst>
              <a:ext uri="{FF2B5EF4-FFF2-40B4-BE49-F238E27FC236}">
                <a16:creationId xmlns:a16="http://schemas.microsoft.com/office/drawing/2014/main" id="{CEB153A4-8E32-E349-AC80-B27D9DC8DB6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7706202-FC78-4F48-9DA1-239BC03B7F97}"/>
              </a:ext>
            </a:extLst>
          </p:cNvPr>
          <p:cNvSpPr>
            <a:spLocks noGrp="1"/>
          </p:cNvSpPr>
          <p:nvPr>
            <p:ph type="sldNum" sz="quarter" idx="12"/>
          </p:nvPr>
        </p:nvSpPr>
        <p:spPr/>
        <p:txBody>
          <a:bodyPr/>
          <a:lstStyle/>
          <a:p>
            <a:fld id="{E8E9F339-9B38-664B-BED3-946AD4B80A04}" type="slidenum">
              <a:rPr lang="en-US" smtClean="0"/>
              <a:t>‹#›</a:t>
            </a:fld>
            <a:endParaRPr lang="en-US"/>
          </a:p>
        </p:txBody>
      </p:sp>
    </p:spTree>
    <p:extLst>
      <p:ext uri="{BB962C8B-B14F-4D97-AF65-F5344CB8AC3E}">
        <p14:creationId xmlns:p14="http://schemas.microsoft.com/office/powerpoint/2010/main" val="3234645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43198-BB1B-3D43-8CCE-CEF0B28B022D}"/>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FA76D2B-7437-3A4D-9023-EFD25CF8A164}"/>
              </a:ext>
            </a:extLst>
          </p:cNvPr>
          <p:cNvSpPr>
            <a:spLocks noGrp="1"/>
          </p:cNvSpPr>
          <p:nvPr>
            <p:ph type="dt" sz="half" idx="10"/>
          </p:nvPr>
        </p:nvSpPr>
        <p:spPr/>
        <p:txBody>
          <a:bodyPr/>
          <a:lstStyle/>
          <a:p>
            <a:fld id="{6B9EB97D-ECCB-D743-B739-168580C46D20}" type="datetimeFigureOut">
              <a:rPr lang="en-US" smtClean="0"/>
              <a:t>1/11/2021</a:t>
            </a:fld>
            <a:endParaRPr lang="en-US"/>
          </a:p>
        </p:txBody>
      </p:sp>
      <p:sp>
        <p:nvSpPr>
          <p:cNvPr id="4" name="Footer Placeholder 3">
            <a:extLst>
              <a:ext uri="{FF2B5EF4-FFF2-40B4-BE49-F238E27FC236}">
                <a16:creationId xmlns:a16="http://schemas.microsoft.com/office/drawing/2014/main" id="{FA510A7F-00AD-484E-886B-46D6D164E7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B2A9434-65EB-9141-9BA1-12C203ABF493}"/>
              </a:ext>
            </a:extLst>
          </p:cNvPr>
          <p:cNvSpPr>
            <a:spLocks noGrp="1"/>
          </p:cNvSpPr>
          <p:nvPr>
            <p:ph type="sldNum" sz="quarter" idx="12"/>
          </p:nvPr>
        </p:nvSpPr>
        <p:spPr/>
        <p:txBody>
          <a:bodyPr/>
          <a:lstStyle/>
          <a:p>
            <a:fld id="{E8E9F339-9B38-664B-BED3-946AD4B80A04}" type="slidenum">
              <a:rPr lang="en-US" smtClean="0"/>
              <a:t>‹#›</a:t>
            </a:fld>
            <a:endParaRPr lang="en-US"/>
          </a:p>
        </p:txBody>
      </p:sp>
    </p:spTree>
    <p:extLst>
      <p:ext uri="{BB962C8B-B14F-4D97-AF65-F5344CB8AC3E}">
        <p14:creationId xmlns:p14="http://schemas.microsoft.com/office/powerpoint/2010/main" val="728418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A2138E-E7C0-DF42-8818-4095032D869D}"/>
              </a:ext>
            </a:extLst>
          </p:cNvPr>
          <p:cNvSpPr>
            <a:spLocks noGrp="1"/>
          </p:cNvSpPr>
          <p:nvPr>
            <p:ph type="dt" sz="half" idx="10"/>
          </p:nvPr>
        </p:nvSpPr>
        <p:spPr/>
        <p:txBody>
          <a:bodyPr/>
          <a:lstStyle/>
          <a:p>
            <a:fld id="{6B9EB97D-ECCB-D743-B739-168580C46D20}" type="datetimeFigureOut">
              <a:rPr lang="en-US" smtClean="0"/>
              <a:t>1/11/2021</a:t>
            </a:fld>
            <a:endParaRPr lang="en-US"/>
          </a:p>
        </p:txBody>
      </p:sp>
      <p:sp>
        <p:nvSpPr>
          <p:cNvPr id="3" name="Footer Placeholder 2">
            <a:extLst>
              <a:ext uri="{FF2B5EF4-FFF2-40B4-BE49-F238E27FC236}">
                <a16:creationId xmlns:a16="http://schemas.microsoft.com/office/drawing/2014/main" id="{8A87894B-D908-EE42-9645-F2DD0246377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DD8FCB2-FB0F-5B4B-B4A5-745635143326}"/>
              </a:ext>
            </a:extLst>
          </p:cNvPr>
          <p:cNvSpPr>
            <a:spLocks noGrp="1"/>
          </p:cNvSpPr>
          <p:nvPr>
            <p:ph type="sldNum" sz="quarter" idx="12"/>
          </p:nvPr>
        </p:nvSpPr>
        <p:spPr/>
        <p:txBody>
          <a:bodyPr/>
          <a:lstStyle/>
          <a:p>
            <a:fld id="{E8E9F339-9B38-664B-BED3-946AD4B80A04}" type="slidenum">
              <a:rPr lang="en-US" smtClean="0"/>
              <a:t>‹#›</a:t>
            </a:fld>
            <a:endParaRPr lang="en-US"/>
          </a:p>
        </p:txBody>
      </p:sp>
    </p:spTree>
    <p:extLst>
      <p:ext uri="{BB962C8B-B14F-4D97-AF65-F5344CB8AC3E}">
        <p14:creationId xmlns:p14="http://schemas.microsoft.com/office/powerpoint/2010/main" val="2000714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965E7-7795-4C41-B6FF-D6703448534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467447E-CC7F-DE47-BF62-3738580A53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DCD086A4-8ACE-4B4F-A408-27FF987B15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2210BC6-13C6-B947-A44C-32977C4360A8}"/>
              </a:ext>
            </a:extLst>
          </p:cNvPr>
          <p:cNvSpPr>
            <a:spLocks noGrp="1"/>
          </p:cNvSpPr>
          <p:nvPr>
            <p:ph type="dt" sz="half" idx="10"/>
          </p:nvPr>
        </p:nvSpPr>
        <p:spPr/>
        <p:txBody>
          <a:bodyPr/>
          <a:lstStyle/>
          <a:p>
            <a:fld id="{6B9EB97D-ECCB-D743-B739-168580C46D20}" type="datetimeFigureOut">
              <a:rPr lang="en-US" smtClean="0"/>
              <a:t>1/11/2021</a:t>
            </a:fld>
            <a:endParaRPr lang="en-US"/>
          </a:p>
        </p:txBody>
      </p:sp>
      <p:sp>
        <p:nvSpPr>
          <p:cNvPr id="6" name="Footer Placeholder 5">
            <a:extLst>
              <a:ext uri="{FF2B5EF4-FFF2-40B4-BE49-F238E27FC236}">
                <a16:creationId xmlns:a16="http://schemas.microsoft.com/office/drawing/2014/main" id="{1B77FF83-9F94-7647-846C-E3A00CD7AA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A300D1-4C92-4C4B-A7E6-AF0683F7E243}"/>
              </a:ext>
            </a:extLst>
          </p:cNvPr>
          <p:cNvSpPr>
            <a:spLocks noGrp="1"/>
          </p:cNvSpPr>
          <p:nvPr>
            <p:ph type="sldNum" sz="quarter" idx="12"/>
          </p:nvPr>
        </p:nvSpPr>
        <p:spPr/>
        <p:txBody>
          <a:bodyPr/>
          <a:lstStyle/>
          <a:p>
            <a:fld id="{E8E9F339-9B38-664B-BED3-946AD4B80A04}" type="slidenum">
              <a:rPr lang="en-US" smtClean="0"/>
              <a:t>‹#›</a:t>
            </a:fld>
            <a:endParaRPr lang="en-US"/>
          </a:p>
        </p:txBody>
      </p:sp>
    </p:spTree>
    <p:extLst>
      <p:ext uri="{BB962C8B-B14F-4D97-AF65-F5344CB8AC3E}">
        <p14:creationId xmlns:p14="http://schemas.microsoft.com/office/powerpoint/2010/main" val="2296730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AED05-6E64-174B-B0F0-537201DC080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50F29F6-1B85-3A42-9859-F9D07EDBE4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DF41C2-A23F-3344-9B65-8C4A5028AA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E29AFF6-4A95-8D4F-B1A4-519AC0630716}"/>
              </a:ext>
            </a:extLst>
          </p:cNvPr>
          <p:cNvSpPr>
            <a:spLocks noGrp="1"/>
          </p:cNvSpPr>
          <p:nvPr>
            <p:ph type="dt" sz="half" idx="10"/>
          </p:nvPr>
        </p:nvSpPr>
        <p:spPr/>
        <p:txBody>
          <a:bodyPr/>
          <a:lstStyle/>
          <a:p>
            <a:fld id="{6B9EB97D-ECCB-D743-B739-168580C46D20}" type="datetimeFigureOut">
              <a:rPr lang="en-US" smtClean="0"/>
              <a:t>1/11/2021</a:t>
            </a:fld>
            <a:endParaRPr lang="en-US"/>
          </a:p>
        </p:txBody>
      </p:sp>
      <p:sp>
        <p:nvSpPr>
          <p:cNvPr id="6" name="Footer Placeholder 5">
            <a:extLst>
              <a:ext uri="{FF2B5EF4-FFF2-40B4-BE49-F238E27FC236}">
                <a16:creationId xmlns:a16="http://schemas.microsoft.com/office/drawing/2014/main" id="{48D8C3FE-D27B-864E-8564-EBE58F8DE7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922EF9-FE84-504B-8169-C46CD258446D}"/>
              </a:ext>
            </a:extLst>
          </p:cNvPr>
          <p:cNvSpPr>
            <a:spLocks noGrp="1"/>
          </p:cNvSpPr>
          <p:nvPr>
            <p:ph type="sldNum" sz="quarter" idx="12"/>
          </p:nvPr>
        </p:nvSpPr>
        <p:spPr/>
        <p:txBody>
          <a:bodyPr/>
          <a:lstStyle/>
          <a:p>
            <a:fld id="{E8E9F339-9B38-664B-BED3-946AD4B80A04}" type="slidenum">
              <a:rPr lang="en-US" smtClean="0"/>
              <a:t>‹#›</a:t>
            </a:fld>
            <a:endParaRPr lang="en-US"/>
          </a:p>
        </p:txBody>
      </p:sp>
    </p:spTree>
    <p:extLst>
      <p:ext uri="{BB962C8B-B14F-4D97-AF65-F5344CB8AC3E}">
        <p14:creationId xmlns:p14="http://schemas.microsoft.com/office/powerpoint/2010/main" val="1361970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F89D82-D7B9-7645-9489-9685388693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0A8C707-BF3E-DA4D-B4F5-4B917FF1DE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EDB607B-28B8-CC41-922A-00E297D5AD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9EB97D-ECCB-D743-B739-168580C46D20}" type="datetimeFigureOut">
              <a:rPr lang="en-US" smtClean="0"/>
              <a:t>1/11/2021</a:t>
            </a:fld>
            <a:endParaRPr lang="en-US"/>
          </a:p>
        </p:txBody>
      </p:sp>
      <p:sp>
        <p:nvSpPr>
          <p:cNvPr id="5" name="Footer Placeholder 4">
            <a:extLst>
              <a:ext uri="{FF2B5EF4-FFF2-40B4-BE49-F238E27FC236}">
                <a16:creationId xmlns:a16="http://schemas.microsoft.com/office/drawing/2014/main" id="{92907339-5585-9046-A7FE-9B0A317FAD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EDE44D-5A9C-0E43-9CD2-01666FA253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E9F339-9B38-664B-BED3-946AD4B80A04}" type="slidenum">
              <a:rPr lang="en-US" smtClean="0"/>
              <a:t>‹#›</a:t>
            </a:fld>
            <a:endParaRPr lang="en-US"/>
          </a:p>
        </p:txBody>
      </p:sp>
    </p:spTree>
    <p:extLst>
      <p:ext uri="{BB962C8B-B14F-4D97-AF65-F5344CB8AC3E}">
        <p14:creationId xmlns:p14="http://schemas.microsoft.com/office/powerpoint/2010/main" val="13837694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oman holding a lit candle&#10;">
            <a:extLst>
              <a:ext uri="{FF2B5EF4-FFF2-40B4-BE49-F238E27FC236}">
                <a16:creationId xmlns:a16="http://schemas.microsoft.com/office/drawing/2014/main" id="{8F66C596-098E-354B-94D8-87820408BA6C}"/>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0" y="19372"/>
            <a:ext cx="12226638" cy="6838628"/>
          </a:xfrm>
          <a:prstGeom prst="rect">
            <a:avLst/>
          </a:prstGeom>
        </p:spPr>
      </p:pic>
    </p:spTree>
    <p:extLst>
      <p:ext uri="{BB962C8B-B14F-4D97-AF65-F5344CB8AC3E}">
        <p14:creationId xmlns:p14="http://schemas.microsoft.com/office/powerpoint/2010/main" val="4182442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oman holding a lit candle&#10;">
            <a:extLst>
              <a:ext uri="{FF2B5EF4-FFF2-40B4-BE49-F238E27FC236}">
                <a16:creationId xmlns:a16="http://schemas.microsoft.com/office/drawing/2014/main" id="{8F66C596-098E-354B-94D8-87820408BA6C}"/>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0" y="19372"/>
            <a:ext cx="12226638" cy="6838628"/>
          </a:xfrm>
          <a:prstGeom prst="rect">
            <a:avLst/>
          </a:prstGeom>
        </p:spPr>
      </p:pic>
      <p:sp>
        <p:nvSpPr>
          <p:cNvPr id="2" name="TextBox 1">
            <a:extLst>
              <a:ext uri="{FF2B5EF4-FFF2-40B4-BE49-F238E27FC236}">
                <a16:creationId xmlns:a16="http://schemas.microsoft.com/office/drawing/2014/main" id="{ED329129-EEC1-4EF7-9502-21FAE0A9FA55}"/>
              </a:ext>
            </a:extLst>
          </p:cNvPr>
          <p:cNvSpPr txBox="1"/>
          <p:nvPr/>
        </p:nvSpPr>
        <p:spPr>
          <a:xfrm>
            <a:off x="523875" y="561975"/>
            <a:ext cx="4552950" cy="5663089"/>
          </a:xfrm>
          <a:prstGeom prst="rect">
            <a:avLst/>
          </a:prstGeom>
          <a:noFill/>
        </p:spPr>
        <p:txBody>
          <a:bodyPr wrap="square" rtlCol="0">
            <a:spAutoFit/>
          </a:bodyPr>
          <a:lstStyle/>
          <a:p>
            <a:pPr fontAlgn="base"/>
            <a:r>
              <a:rPr lang="en-GB" sz="2000" i="1" dirty="0">
                <a:solidFill>
                  <a:schemeClr val="accent4">
                    <a:lumMod val="40000"/>
                    <a:lumOff val="60000"/>
                  </a:schemeClr>
                </a:solidFill>
                <a:latin typeface="Palatino Linotype" panose="02040502050505030304" pitchFamily="18" charset="0"/>
              </a:rPr>
              <a:t>God of life, you have created every human being in your image and likeness. We sing your praise for the gift of our many cultures, expressions of faith, traditions and ethnicities. Grant us the courage always to stand against injustice and hatred based on race, class, gender, religion, and fear of those not like ourselves.</a:t>
            </a:r>
          </a:p>
          <a:p>
            <a:endParaRPr lang="en-GB" dirty="0">
              <a:solidFill>
                <a:schemeClr val="accent4">
                  <a:lumMod val="40000"/>
                  <a:lumOff val="60000"/>
                </a:schemeClr>
              </a:solidFill>
              <a:latin typeface="Palatino Linotype" panose="02040502050505030304" pitchFamily="18" charset="0"/>
            </a:endParaRPr>
          </a:p>
          <a:p>
            <a:endParaRPr lang="en-GB" dirty="0">
              <a:solidFill>
                <a:schemeClr val="accent4">
                  <a:lumMod val="40000"/>
                  <a:lumOff val="60000"/>
                </a:schemeClr>
              </a:solidFill>
              <a:latin typeface="Palatino Linotype" panose="02040502050505030304" pitchFamily="18" charset="0"/>
            </a:endParaRPr>
          </a:p>
          <a:p>
            <a:endParaRPr lang="en-GB" dirty="0">
              <a:solidFill>
                <a:schemeClr val="accent4">
                  <a:lumMod val="40000"/>
                  <a:lumOff val="60000"/>
                </a:schemeClr>
              </a:solidFill>
              <a:latin typeface="Palatino Linotype" panose="02040502050505030304" pitchFamily="18" charset="0"/>
            </a:endParaRPr>
          </a:p>
          <a:p>
            <a:endParaRPr lang="en-GB" dirty="0">
              <a:solidFill>
                <a:schemeClr val="accent4">
                  <a:lumMod val="40000"/>
                  <a:lumOff val="60000"/>
                </a:schemeClr>
              </a:solidFill>
              <a:latin typeface="Palatino Linotype" panose="02040502050505030304" pitchFamily="18" charset="0"/>
            </a:endParaRPr>
          </a:p>
          <a:p>
            <a:endParaRPr lang="en-GB" dirty="0">
              <a:solidFill>
                <a:schemeClr val="accent4">
                  <a:lumMod val="40000"/>
                  <a:lumOff val="60000"/>
                </a:schemeClr>
              </a:solidFill>
              <a:latin typeface="Palatino Linotype" panose="02040502050505030304" pitchFamily="18" charset="0"/>
            </a:endParaRPr>
          </a:p>
          <a:p>
            <a:endParaRPr lang="en-GB" dirty="0">
              <a:solidFill>
                <a:schemeClr val="accent4">
                  <a:lumMod val="40000"/>
                  <a:lumOff val="60000"/>
                </a:schemeClr>
              </a:solidFill>
              <a:latin typeface="Palatino Linotype" panose="02040502050505030304" pitchFamily="18" charset="0"/>
            </a:endParaRPr>
          </a:p>
          <a:p>
            <a:endParaRPr lang="en-GB" dirty="0">
              <a:solidFill>
                <a:schemeClr val="accent4">
                  <a:lumMod val="40000"/>
                  <a:lumOff val="60000"/>
                </a:schemeClr>
              </a:solidFill>
              <a:latin typeface="Palatino Linotype" panose="02040502050505030304" pitchFamily="18" charset="0"/>
            </a:endParaRPr>
          </a:p>
          <a:p>
            <a:r>
              <a:rPr lang="en-GB" sz="2800" b="1" dirty="0">
                <a:solidFill>
                  <a:schemeClr val="accent4">
                    <a:lumMod val="40000"/>
                    <a:lumOff val="60000"/>
                  </a:schemeClr>
                </a:solidFill>
                <a:latin typeface="Palatino Linotype" panose="02040502050505030304" pitchFamily="18" charset="0"/>
              </a:rPr>
              <a:t>God of peace, God of love, in you is our hope!</a:t>
            </a:r>
            <a:endParaRPr lang="en-GB" dirty="0">
              <a:solidFill>
                <a:schemeClr val="accent4">
                  <a:lumMod val="40000"/>
                  <a:lumOff val="60000"/>
                </a:schemeClr>
              </a:solidFill>
            </a:endParaRPr>
          </a:p>
        </p:txBody>
      </p:sp>
    </p:spTree>
    <p:extLst>
      <p:ext uri="{BB962C8B-B14F-4D97-AF65-F5344CB8AC3E}">
        <p14:creationId xmlns:p14="http://schemas.microsoft.com/office/powerpoint/2010/main" val="3481589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oman holding a lit candle&#10;">
            <a:extLst>
              <a:ext uri="{FF2B5EF4-FFF2-40B4-BE49-F238E27FC236}">
                <a16:creationId xmlns:a16="http://schemas.microsoft.com/office/drawing/2014/main" id="{8F66C596-098E-354B-94D8-87820408BA6C}"/>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0" y="19372"/>
            <a:ext cx="12226638" cy="6838628"/>
          </a:xfrm>
          <a:prstGeom prst="rect">
            <a:avLst/>
          </a:prstGeom>
        </p:spPr>
      </p:pic>
      <p:sp>
        <p:nvSpPr>
          <p:cNvPr id="2" name="TextBox 1">
            <a:extLst>
              <a:ext uri="{FF2B5EF4-FFF2-40B4-BE49-F238E27FC236}">
                <a16:creationId xmlns:a16="http://schemas.microsoft.com/office/drawing/2014/main" id="{ED329129-EEC1-4EF7-9502-21FAE0A9FA55}"/>
              </a:ext>
            </a:extLst>
          </p:cNvPr>
          <p:cNvSpPr txBox="1"/>
          <p:nvPr/>
        </p:nvSpPr>
        <p:spPr>
          <a:xfrm>
            <a:off x="523875" y="561975"/>
            <a:ext cx="4552950" cy="5786199"/>
          </a:xfrm>
          <a:prstGeom prst="rect">
            <a:avLst/>
          </a:prstGeom>
          <a:noFill/>
        </p:spPr>
        <p:txBody>
          <a:bodyPr wrap="square" rtlCol="0">
            <a:spAutoFit/>
          </a:bodyPr>
          <a:lstStyle/>
          <a:p>
            <a:pPr fontAlgn="base"/>
            <a:r>
              <a:rPr lang="en-GB" sz="2000" i="1" dirty="0">
                <a:solidFill>
                  <a:schemeClr val="accent4">
                    <a:lumMod val="40000"/>
                    <a:lumOff val="60000"/>
                  </a:schemeClr>
                </a:solidFill>
                <a:latin typeface="Palatino Linotype" panose="02040502050505030304" pitchFamily="18" charset="0"/>
              </a:rPr>
              <a:t>Merciful God, you have shown us in Christ that we are one in you. Teach us to use this gift in the world so that believers of all faiths in every country may be able to listen to each other and live in peace.</a:t>
            </a:r>
          </a:p>
          <a:p>
            <a:pPr fontAlgn="base"/>
            <a:endParaRPr lang="en-GB" sz="2000" i="1" dirty="0">
              <a:solidFill>
                <a:schemeClr val="accent4">
                  <a:lumMod val="60000"/>
                  <a:lumOff val="40000"/>
                </a:schemeClr>
              </a:solidFill>
              <a:latin typeface="Palatino Linotype" panose="02040502050505030304" pitchFamily="18" charset="0"/>
            </a:endParaRPr>
          </a:p>
          <a:p>
            <a:pPr fontAlgn="base"/>
            <a:endParaRPr lang="en-GB" sz="2000" i="1" dirty="0">
              <a:solidFill>
                <a:schemeClr val="accent4">
                  <a:lumMod val="60000"/>
                  <a:lumOff val="40000"/>
                </a:schemeClr>
              </a:solidFill>
              <a:latin typeface="Palatino Linotype" panose="02040502050505030304" pitchFamily="18" charset="0"/>
            </a:endParaRPr>
          </a:p>
          <a:p>
            <a:pPr fontAlgn="base"/>
            <a:endParaRPr lang="en-GB" sz="2000" i="1" dirty="0">
              <a:solidFill>
                <a:schemeClr val="accent4">
                  <a:lumMod val="60000"/>
                  <a:lumOff val="40000"/>
                </a:schemeClr>
              </a:solidFill>
              <a:latin typeface="Palatino Linotype" panose="02040502050505030304" pitchFamily="18" charset="0"/>
            </a:endParaRPr>
          </a:p>
          <a:p>
            <a:pPr fontAlgn="base"/>
            <a:endParaRPr lang="en-GB" sz="2000" i="1" dirty="0">
              <a:solidFill>
                <a:schemeClr val="accent4">
                  <a:lumMod val="60000"/>
                  <a:lumOff val="40000"/>
                </a:schemeClr>
              </a:solidFill>
              <a:latin typeface="Palatino Linotype" panose="02040502050505030304" pitchFamily="18" charset="0"/>
            </a:endParaRPr>
          </a:p>
          <a:p>
            <a:pPr fontAlgn="base"/>
            <a:endParaRPr lang="en-GB" sz="2000" i="1" dirty="0">
              <a:solidFill>
                <a:schemeClr val="accent4">
                  <a:lumMod val="60000"/>
                  <a:lumOff val="40000"/>
                </a:schemeClr>
              </a:solidFill>
              <a:latin typeface="Palatino Linotype" panose="02040502050505030304" pitchFamily="18" charset="0"/>
            </a:endParaRPr>
          </a:p>
          <a:p>
            <a:pPr fontAlgn="base"/>
            <a:endParaRPr lang="en-GB" sz="2000" i="1" dirty="0">
              <a:solidFill>
                <a:schemeClr val="accent4">
                  <a:lumMod val="60000"/>
                  <a:lumOff val="40000"/>
                </a:schemeClr>
              </a:solidFill>
              <a:latin typeface="Palatino Linotype" panose="02040502050505030304" pitchFamily="18" charset="0"/>
            </a:endParaRPr>
          </a:p>
          <a:p>
            <a:pPr fontAlgn="base"/>
            <a:endParaRPr lang="en-GB" sz="2000" i="1" dirty="0">
              <a:solidFill>
                <a:schemeClr val="accent4">
                  <a:lumMod val="60000"/>
                  <a:lumOff val="40000"/>
                </a:schemeClr>
              </a:solidFill>
              <a:latin typeface="Palatino Linotype" panose="02040502050505030304" pitchFamily="18" charset="0"/>
            </a:endParaRPr>
          </a:p>
          <a:p>
            <a:pPr fontAlgn="base"/>
            <a:endParaRPr lang="en-GB" sz="2000" i="1" dirty="0">
              <a:solidFill>
                <a:schemeClr val="accent4">
                  <a:lumMod val="60000"/>
                  <a:lumOff val="40000"/>
                </a:schemeClr>
              </a:solidFill>
              <a:latin typeface="Palatino Linotype" panose="02040502050505030304" pitchFamily="18" charset="0"/>
            </a:endParaRPr>
          </a:p>
          <a:p>
            <a:endParaRPr lang="en-GB" dirty="0">
              <a:solidFill>
                <a:schemeClr val="accent4">
                  <a:lumMod val="40000"/>
                  <a:lumOff val="60000"/>
                </a:schemeClr>
              </a:solidFill>
              <a:latin typeface="Palatino Linotype" panose="02040502050505030304" pitchFamily="18" charset="0"/>
            </a:endParaRPr>
          </a:p>
          <a:p>
            <a:endParaRPr lang="en-GB" dirty="0">
              <a:solidFill>
                <a:schemeClr val="accent4">
                  <a:lumMod val="40000"/>
                  <a:lumOff val="60000"/>
                </a:schemeClr>
              </a:solidFill>
              <a:latin typeface="Palatino Linotype" panose="02040502050505030304" pitchFamily="18" charset="0"/>
            </a:endParaRPr>
          </a:p>
          <a:p>
            <a:endParaRPr lang="en-GB" dirty="0">
              <a:solidFill>
                <a:schemeClr val="accent4">
                  <a:lumMod val="40000"/>
                  <a:lumOff val="60000"/>
                </a:schemeClr>
              </a:solidFill>
              <a:latin typeface="Palatino Linotype" panose="02040502050505030304" pitchFamily="18" charset="0"/>
            </a:endParaRPr>
          </a:p>
          <a:p>
            <a:r>
              <a:rPr lang="en-GB" sz="2800" b="1" dirty="0">
                <a:solidFill>
                  <a:schemeClr val="accent4">
                    <a:lumMod val="40000"/>
                    <a:lumOff val="60000"/>
                  </a:schemeClr>
                </a:solidFill>
                <a:latin typeface="Palatino Linotype" panose="02040502050505030304" pitchFamily="18" charset="0"/>
              </a:rPr>
              <a:t>God of peace, God of love, in you is our hope!</a:t>
            </a:r>
            <a:endParaRPr lang="en-GB" dirty="0">
              <a:solidFill>
                <a:schemeClr val="accent4">
                  <a:lumMod val="40000"/>
                  <a:lumOff val="60000"/>
                </a:schemeClr>
              </a:solidFill>
            </a:endParaRPr>
          </a:p>
        </p:txBody>
      </p:sp>
    </p:spTree>
    <p:extLst>
      <p:ext uri="{BB962C8B-B14F-4D97-AF65-F5344CB8AC3E}">
        <p14:creationId xmlns:p14="http://schemas.microsoft.com/office/powerpoint/2010/main" val="1527537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oman holding a lit candle&#10;">
            <a:extLst>
              <a:ext uri="{FF2B5EF4-FFF2-40B4-BE49-F238E27FC236}">
                <a16:creationId xmlns:a16="http://schemas.microsoft.com/office/drawing/2014/main" id="{8F66C596-098E-354B-94D8-87820408BA6C}"/>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0" y="19372"/>
            <a:ext cx="12226638" cy="6838628"/>
          </a:xfrm>
          <a:prstGeom prst="rect">
            <a:avLst/>
          </a:prstGeom>
        </p:spPr>
      </p:pic>
      <p:sp>
        <p:nvSpPr>
          <p:cNvPr id="2" name="TextBox 1">
            <a:extLst>
              <a:ext uri="{FF2B5EF4-FFF2-40B4-BE49-F238E27FC236}">
                <a16:creationId xmlns:a16="http://schemas.microsoft.com/office/drawing/2014/main" id="{ED329129-EEC1-4EF7-9502-21FAE0A9FA55}"/>
              </a:ext>
            </a:extLst>
          </p:cNvPr>
          <p:cNvSpPr txBox="1"/>
          <p:nvPr/>
        </p:nvSpPr>
        <p:spPr>
          <a:xfrm>
            <a:off x="523875" y="561975"/>
            <a:ext cx="4552950" cy="5724644"/>
          </a:xfrm>
          <a:prstGeom prst="rect">
            <a:avLst/>
          </a:prstGeom>
          <a:noFill/>
        </p:spPr>
        <p:txBody>
          <a:bodyPr wrap="square" rtlCol="0">
            <a:spAutoFit/>
          </a:bodyPr>
          <a:lstStyle/>
          <a:p>
            <a:r>
              <a:rPr lang="en-GB" sz="2000" i="1" dirty="0">
                <a:solidFill>
                  <a:schemeClr val="accent4">
                    <a:lumMod val="40000"/>
                    <a:lumOff val="60000"/>
                  </a:schemeClr>
                </a:solidFill>
                <a:latin typeface="Palatino Linotype" panose="02040502050505030304" pitchFamily="18" charset="0"/>
              </a:rPr>
              <a:t>O Jesus, you came into the world and shared fully in our humanity. You know the hardships of life for people who suffer in so many different ways. May the Spirit of compassion move us to share our time, life and goods with all those in need.</a:t>
            </a:r>
          </a:p>
          <a:p>
            <a:endParaRPr lang="en-GB" sz="2000" i="1" dirty="0">
              <a:solidFill>
                <a:schemeClr val="accent4">
                  <a:lumMod val="40000"/>
                  <a:lumOff val="60000"/>
                </a:schemeClr>
              </a:solidFill>
              <a:latin typeface="Palatino Linotype" panose="02040502050505030304" pitchFamily="18" charset="0"/>
            </a:endParaRPr>
          </a:p>
          <a:p>
            <a:endParaRPr lang="en-GB" sz="2000" i="1" dirty="0">
              <a:solidFill>
                <a:schemeClr val="accent4">
                  <a:lumMod val="40000"/>
                  <a:lumOff val="60000"/>
                </a:schemeClr>
              </a:solidFill>
              <a:latin typeface="Palatino Linotype" panose="02040502050505030304" pitchFamily="18" charset="0"/>
            </a:endParaRPr>
          </a:p>
          <a:p>
            <a:endParaRPr lang="en-GB" sz="2000" i="1" dirty="0">
              <a:solidFill>
                <a:schemeClr val="accent4">
                  <a:lumMod val="40000"/>
                  <a:lumOff val="60000"/>
                </a:schemeClr>
              </a:solidFill>
              <a:latin typeface="Palatino Linotype" panose="02040502050505030304" pitchFamily="18" charset="0"/>
            </a:endParaRPr>
          </a:p>
          <a:p>
            <a:endParaRPr lang="en-GB" sz="2000" i="1" dirty="0">
              <a:solidFill>
                <a:schemeClr val="accent4">
                  <a:lumMod val="40000"/>
                  <a:lumOff val="60000"/>
                </a:schemeClr>
              </a:solidFill>
              <a:latin typeface="Palatino Linotype" panose="02040502050505030304" pitchFamily="18" charset="0"/>
            </a:endParaRPr>
          </a:p>
          <a:p>
            <a:endParaRPr lang="en-GB" sz="2000" i="1" dirty="0">
              <a:solidFill>
                <a:schemeClr val="accent4">
                  <a:lumMod val="40000"/>
                  <a:lumOff val="60000"/>
                </a:schemeClr>
              </a:solidFill>
              <a:latin typeface="Palatino Linotype" panose="02040502050505030304" pitchFamily="18" charset="0"/>
            </a:endParaRPr>
          </a:p>
          <a:p>
            <a:endParaRPr lang="en-GB" i="1" dirty="0">
              <a:solidFill>
                <a:schemeClr val="accent4">
                  <a:lumMod val="40000"/>
                  <a:lumOff val="60000"/>
                </a:schemeClr>
              </a:solidFill>
              <a:latin typeface="Palatino Linotype" panose="02040502050505030304" pitchFamily="18" charset="0"/>
            </a:endParaRPr>
          </a:p>
          <a:p>
            <a:endParaRPr lang="en-GB" dirty="0">
              <a:solidFill>
                <a:schemeClr val="accent4">
                  <a:lumMod val="40000"/>
                  <a:lumOff val="60000"/>
                </a:schemeClr>
              </a:solidFill>
              <a:latin typeface="Palatino Linotype" panose="02040502050505030304" pitchFamily="18" charset="0"/>
            </a:endParaRPr>
          </a:p>
          <a:p>
            <a:endParaRPr lang="en-GB" dirty="0">
              <a:solidFill>
                <a:schemeClr val="accent4">
                  <a:lumMod val="40000"/>
                  <a:lumOff val="60000"/>
                </a:schemeClr>
              </a:solidFill>
              <a:latin typeface="Palatino Linotype" panose="02040502050505030304" pitchFamily="18" charset="0"/>
            </a:endParaRPr>
          </a:p>
          <a:p>
            <a:endParaRPr lang="en-GB" dirty="0">
              <a:solidFill>
                <a:schemeClr val="accent4">
                  <a:lumMod val="40000"/>
                  <a:lumOff val="60000"/>
                </a:schemeClr>
              </a:solidFill>
              <a:latin typeface="Palatino Linotype" panose="02040502050505030304" pitchFamily="18" charset="0"/>
            </a:endParaRPr>
          </a:p>
          <a:p>
            <a:endParaRPr lang="en-GB" dirty="0">
              <a:solidFill>
                <a:schemeClr val="accent4">
                  <a:lumMod val="40000"/>
                  <a:lumOff val="60000"/>
                </a:schemeClr>
              </a:solidFill>
              <a:latin typeface="Palatino Linotype" panose="02040502050505030304" pitchFamily="18" charset="0"/>
            </a:endParaRPr>
          </a:p>
          <a:p>
            <a:r>
              <a:rPr lang="en-GB" sz="2800" b="1" dirty="0">
                <a:solidFill>
                  <a:schemeClr val="accent4">
                    <a:lumMod val="40000"/>
                    <a:lumOff val="60000"/>
                  </a:schemeClr>
                </a:solidFill>
                <a:latin typeface="Palatino Linotype" panose="02040502050505030304" pitchFamily="18" charset="0"/>
              </a:rPr>
              <a:t>God of peace, God of love, in you is our hope!</a:t>
            </a:r>
            <a:endParaRPr lang="en-GB" dirty="0">
              <a:solidFill>
                <a:schemeClr val="accent4">
                  <a:lumMod val="40000"/>
                  <a:lumOff val="60000"/>
                </a:schemeClr>
              </a:solidFill>
            </a:endParaRPr>
          </a:p>
        </p:txBody>
      </p:sp>
    </p:spTree>
    <p:extLst>
      <p:ext uri="{BB962C8B-B14F-4D97-AF65-F5344CB8AC3E}">
        <p14:creationId xmlns:p14="http://schemas.microsoft.com/office/powerpoint/2010/main" val="2294800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oman holding a lit candle&#10;">
            <a:extLst>
              <a:ext uri="{FF2B5EF4-FFF2-40B4-BE49-F238E27FC236}">
                <a16:creationId xmlns:a16="http://schemas.microsoft.com/office/drawing/2014/main" id="{8F66C596-098E-354B-94D8-87820408BA6C}"/>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0" y="19372"/>
            <a:ext cx="12226638" cy="6838628"/>
          </a:xfrm>
          <a:prstGeom prst="rect">
            <a:avLst/>
          </a:prstGeom>
        </p:spPr>
      </p:pic>
      <p:sp>
        <p:nvSpPr>
          <p:cNvPr id="2" name="TextBox 1">
            <a:extLst>
              <a:ext uri="{FF2B5EF4-FFF2-40B4-BE49-F238E27FC236}">
                <a16:creationId xmlns:a16="http://schemas.microsoft.com/office/drawing/2014/main" id="{ED329129-EEC1-4EF7-9502-21FAE0A9FA55}"/>
              </a:ext>
            </a:extLst>
          </p:cNvPr>
          <p:cNvSpPr txBox="1"/>
          <p:nvPr/>
        </p:nvSpPr>
        <p:spPr>
          <a:xfrm>
            <a:off x="523875" y="561975"/>
            <a:ext cx="4552950" cy="5847755"/>
          </a:xfrm>
          <a:prstGeom prst="rect">
            <a:avLst/>
          </a:prstGeom>
          <a:noFill/>
        </p:spPr>
        <p:txBody>
          <a:bodyPr wrap="square" rtlCol="0">
            <a:spAutoFit/>
          </a:bodyPr>
          <a:lstStyle/>
          <a:p>
            <a:r>
              <a:rPr lang="en-GB" sz="2000" i="1" dirty="0">
                <a:solidFill>
                  <a:schemeClr val="accent4">
                    <a:lumMod val="40000"/>
                    <a:lumOff val="60000"/>
                  </a:schemeClr>
                </a:solidFill>
                <a:latin typeface="Palatino Linotype" panose="02040502050505030304" pitchFamily="18" charset="0"/>
              </a:rPr>
              <a:t>Holy Spirit, you hear the fury of your wounded creation and the cries of those already suffering from climate change. Guide us toward new behaviours. May we learn to live in harmony as part of your creation.</a:t>
            </a:r>
          </a:p>
          <a:p>
            <a:endParaRPr lang="en-GB" dirty="0">
              <a:solidFill>
                <a:schemeClr val="accent4">
                  <a:lumMod val="40000"/>
                  <a:lumOff val="60000"/>
                </a:schemeClr>
              </a:solidFill>
              <a:latin typeface="Palatino Linotype" panose="02040502050505030304" pitchFamily="18" charset="0"/>
            </a:endParaRPr>
          </a:p>
          <a:p>
            <a:endParaRPr lang="en-GB" dirty="0">
              <a:solidFill>
                <a:schemeClr val="accent4">
                  <a:lumMod val="40000"/>
                  <a:lumOff val="60000"/>
                </a:schemeClr>
              </a:solidFill>
              <a:latin typeface="Palatino Linotype" panose="02040502050505030304" pitchFamily="18" charset="0"/>
            </a:endParaRPr>
          </a:p>
          <a:p>
            <a:endParaRPr lang="en-GB" dirty="0">
              <a:solidFill>
                <a:schemeClr val="accent4">
                  <a:lumMod val="40000"/>
                  <a:lumOff val="60000"/>
                </a:schemeClr>
              </a:solidFill>
              <a:latin typeface="Palatino Linotype" panose="02040502050505030304" pitchFamily="18" charset="0"/>
            </a:endParaRPr>
          </a:p>
          <a:p>
            <a:endParaRPr lang="en-GB" dirty="0">
              <a:solidFill>
                <a:schemeClr val="accent4">
                  <a:lumMod val="40000"/>
                  <a:lumOff val="60000"/>
                </a:schemeClr>
              </a:solidFill>
              <a:latin typeface="Palatino Linotype" panose="02040502050505030304" pitchFamily="18" charset="0"/>
            </a:endParaRPr>
          </a:p>
          <a:p>
            <a:endParaRPr lang="en-GB" dirty="0">
              <a:solidFill>
                <a:schemeClr val="accent4">
                  <a:lumMod val="40000"/>
                  <a:lumOff val="60000"/>
                </a:schemeClr>
              </a:solidFill>
              <a:latin typeface="Palatino Linotype" panose="02040502050505030304" pitchFamily="18" charset="0"/>
            </a:endParaRPr>
          </a:p>
          <a:p>
            <a:endParaRPr lang="en-GB" dirty="0">
              <a:solidFill>
                <a:schemeClr val="accent4">
                  <a:lumMod val="40000"/>
                  <a:lumOff val="60000"/>
                </a:schemeClr>
              </a:solidFill>
              <a:latin typeface="Palatino Linotype" panose="02040502050505030304" pitchFamily="18" charset="0"/>
            </a:endParaRPr>
          </a:p>
          <a:p>
            <a:endParaRPr lang="en-GB" dirty="0">
              <a:solidFill>
                <a:schemeClr val="accent4">
                  <a:lumMod val="40000"/>
                  <a:lumOff val="60000"/>
                </a:schemeClr>
              </a:solidFill>
              <a:latin typeface="Palatino Linotype" panose="02040502050505030304" pitchFamily="18" charset="0"/>
            </a:endParaRPr>
          </a:p>
          <a:p>
            <a:endParaRPr lang="en-GB" dirty="0">
              <a:solidFill>
                <a:schemeClr val="accent4">
                  <a:lumMod val="40000"/>
                  <a:lumOff val="60000"/>
                </a:schemeClr>
              </a:solidFill>
              <a:latin typeface="Palatino Linotype" panose="02040502050505030304" pitchFamily="18" charset="0"/>
            </a:endParaRPr>
          </a:p>
          <a:p>
            <a:endParaRPr lang="en-GB" dirty="0">
              <a:solidFill>
                <a:schemeClr val="accent4">
                  <a:lumMod val="40000"/>
                  <a:lumOff val="60000"/>
                </a:schemeClr>
              </a:solidFill>
              <a:latin typeface="Palatino Linotype" panose="02040502050505030304" pitchFamily="18" charset="0"/>
            </a:endParaRPr>
          </a:p>
          <a:p>
            <a:endParaRPr lang="en-GB" dirty="0">
              <a:solidFill>
                <a:schemeClr val="accent4">
                  <a:lumMod val="40000"/>
                  <a:lumOff val="60000"/>
                </a:schemeClr>
              </a:solidFill>
              <a:latin typeface="Palatino Linotype" panose="02040502050505030304" pitchFamily="18" charset="0"/>
            </a:endParaRPr>
          </a:p>
          <a:p>
            <a:endParaRPr lang="en-GB" dirty="0">
              <a:solidFill>
                <a:schemeClr val="accent4">
                  <a:lumMod val="40000"/>
                  <a:lumOff val="60000"/>
                </a:schemeClr>
              </a:solidFill>
              <a:latin typeface="Palatino Linotype" panose="02040502050505030304" pitchFamily="18" charset="0"/>
            </a:endParaRPr>
          </a:p>
          <a:p>
            <a:r>
              <a:rPr lang="en-GB" sz="2800" b="1" dirty="0">
                <a:solidFill>
                  <a:schemeClr val="accent4">
                    <a:lumMod val="40000"/>
                    <a:lumOff val="60000"/>
                  </a:schemeClr>
                </a:solidFill>
                <a:latin typeface="Palatino Linotype" panose="02040502050505030304" pitchFamily="18" charset="0"/>
              </a:rPr>
              <a:t>God of peace, God of love, in you is our hope!</a:t>
            </a:r>
            <a:endParaRPr lang="en-GB" dirty="0">
              <a:solidFill>
                <a:schemeClr val="accent4">
                  <a:lumMod val="40000"/>
                  <a:lumOff val="60000"/>
                </a:schemeClr>
              </a:solidFill>
            </a:endParaRPr>
          </a:p>
        </p:txBody>
      </p:sp>
    </p:spTree>
    <p:extLst>
      <p:ext uri="{BB962C8B-B14F-4D97-AF65-F5344CB8AC3E}">
        <p14:creationId xmlns:p14="http://schemas.microsoft.com/office/powerpoint/2010/main" val="2074547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oman holding a lit candle&#10;">
            <a:extLst>
              <a:ext uri="{FF2B5EF4-FFF2-40B4-BE49-F238E27FC236}">
                <a16:creationId xmlns:a16="http://schemas.microsoft.com/office/drawing/2014/main" id="{8F66C596-098E-354B-94D8-87820408BA6C}"/>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0" y="19372"/>
            <a:ext cx="12226638" cy="6838628"/>
          </a:xfrm>
          <a:prstGeom prst="rect">
            <a:avLst/>
          </a:prstGeom>
        </p:spPr>
      </p:pic>
      <p:sp>
        <p:nvSpPr>
          <p:cNvPr id="2" name="TextBox 1">
            <a:extLst>
              <a:ext uri="{FF2B5EF4-FFF2-40B4-BE49-F238E27FC236}">
                <a16:creationId xmlns:a16="http://schemas.microsoft.com/office/drawing/2014/main" id="{ED329129-EEC1-4EF7-9502-21FAE0A9FA55}"/>
              </a:ext>
            </a:extLst>
          </p:cNvPr>
          <p:cNvSpPr txBox="1"/>
          <p:nvPr/>
        </p:nvSpPr>
        <p:spPr>
          <a:xfrm>
            <a:off x="523875" y="561975"/>
            <a:ext cx="4552950" cy="6186309"/>
          </a:xfrm>
          <a:prstGeom prst="rect">
            <a:avLst/>
          </a:prstGeom>
          <a:noFill/>
        </p:spPr>
        <p:txBody>
          <a:bodyPr wrap="square" rtlCol="0">
            <a:spAutoFit/>
          </a:bodyPr>
          <a:lstStyle/>
          <a:p>
            <a:r>
              <a:rPr lang="en-GB" sz="2000" dirty="0">
                <a:solidFill>
                  <a:schemeClr val="accent4">
                    <a:lumMod val="40000"/>
                    <a:lumOff val="60000"/>
                  </a:schemeClr>
                </a:solidFill>
                <a:latin typeface="Palatino Linotype" panose="02040502050505030304" pitchFamily="18" charset="0"/>
              </a:rPr>
              <a:t>Our Father in heaven,</a:t>
            </a:r>
            <a:br>
              <a:rPr lang="en-GB" sz="2000" dirty="0">
                <a:solidFill>
                  <a:schemeClr val="accent4">
                    <a:lumMod val="40000"/>
                    <a:lumOff val="60000"/>
                  </a:schemeClr>
                </a:solidFill>
                <a:latin typeface="Palatino Linotype" panose="02040502050505030304" pitchFamily="18" charset="0"/>
              </a:rPr>
            </a:br>
            <a:r>
              <a:rPr lang="en-GB" sz="2000" dirty="0">
                <a:solidFill>
                  <a:schemeClr val="accent4">
                    <a:lumMod val="40000"/>
                    <a:lumOff val="60000"/>
                  </a:schemeClr>
                </a:solidFill>
                <a:latin typeface="Palatino Linotype" panose="02040502050505030304" pitchFamily="18" charset="0"/>
              </a:rPr>
              <a:t>hallowed be your name,</a:t>
            </a:r>
          </a:p>
          <a:p>
            <a:br>
              <a:rPr lang="en-GB" sz="2000" dirty="0">
                <a:solidFill>
                  <a:schemeClr val="accent4">
                    <a:lumMod val="40000"/>
                    <a:lumOff val="60000"/>
                  </a:schemeClr>
                </a:solidFill>
                <a:latin typeface="Palatino Linotype" panose="02040502050505030304" pitchFamily="18" charset="0"/>
              </a:rPr>
            </a:br>
            <a:r>
              <a:rPr lang="en-GB" sz="2000" dirty="0">
                <a:solidFill>
                  <a:schemeClr val="accent4">
                    <a:lumMod val="40000"/>
                    <a:lumOff val="60000"/>
                  </a:schemeClr>
                </a:solidFill>
                <a:latin typeface="Palatino Linotype" panose="02040502050505030304" pitchFamily="18" charset="0"/>
              </a:rPr>
              <a:t>your kingdom come,</a:t>
            </a:r>
            <a:br>
              <a:rPr lang="en-GB" sz="2000" dirty="0">
                <a:solidFill>
                  <a:schemeClr val="accent4">
                    <a:lumMod val="40000"/>
                    <a:lumOff val="60000"/>
                  </a:schemeClr>
                </a:solidFill>
                <a:latin typeface="Palatino Linotype" panose="02040502050505030304" pitchFamily="18" charset="0"/>
              </a:rPr>
            </a:br>
            <a:r>
              <a:rPr lang="en-GB" sz="2000" dirty="0">
                <a:solidFill>
                  <a:schemeClr val="accent4">
                    <a:lumMod val="40000"/>
                    <a:lumOff val="60000"/>
                  </a:schemeClr>
                </a:solidFill>
                <a:latin typeface="Palatino Linotype" panose="02040502050505030304" pitchFamily="18" charset="0"/>
              </a:rPr>
              <a:t>your will be done,</a:t>
            </a:r>
            <a:br>
              <a:rPr lang="en-GB" sz="2000" dirty="0">
                <a:solidFill>
                  <a:schemeClr val="accent4">
                    <a:lumMod val="40000"/>
                    <a:lumOff val="60000"/>
                  </a:schemeClr>
                </a:solidFill>
                <a:latin typeface="Palatino Linotype" panose="02040502050505030304" pitchFamily="18" charset="0"/>
              </a:rPr>
            </a:br>
            <a:r>
              <a:rPr lang="en-GB" sz="2000" dirty="0">
                <a:solidFill>
                  <a:schemeClr val="accent4">
                    <a:lumMod val="40000"/>
                    <a:lumOff val="60000"/>
                  </a:schemeClr>
                </a:solidFill>
                <a:latin typeface="Palatino Linotype" panose="02040502050505030304" pitchFamily="18" charset="0"/>
              </a:rPr>
              <a:t>on earth as in heaven.</a:t>
            </a:r>
          </a:p>
          <a:p>
            <a:br>
              <a:rPr lang="en-GB" sz="2000" dirty="0">
                <a:solidFill>
                  <a:schemeClr val="accent4">
                    <a:lumMod val="40000"/>
                    <a:lumOff val="60000"/>
                  </a:schemeClr>
                </a:solidFill>
                <a:latin typeface="Palatino Linotype" panose="02040502050505030304" pitchFamily="18" charset="0"/>
              </a:rPr>
            </a:br>
            <a:r>
              <a:rPr lang="en-GB" sz="2000" dirty="0">
                <a:solidFill>
                  <a:schemeClr val="accent4">
                    <a:lumMod val="40000"/>
                    <a:lumOff val="60000"/>
                  </a:schemeClr>
                </a:solidFill>
                <a:latin typeface="Palatino Linotype" panose="02040502050505030304" pitchFamily="18" charset="0"/>
              </a:rPr>
              <a:t>Give us today our daily bread.</a:t>
            </a:r>
          </a:p>
          <a:p>
            <a:br>
              <a:rPr lang="en-GB" sz="2000" dirty="0">
                <a:solidFill>
                  <a:schemeClr val="accent4">
                    <a:lumMod val="40000"/>
                    <a:lumOff val="60000"/>
                  </a:schemeClr>
                </a:solidFill>
                <a:latin typeface="Palatino Linotype" panose="02040502050505030304" pitchFamily="18" charset="0"/>
              </a:rPr>
            </a:br>
            <a:r>
              <a:rPr lang="en-GB" sz="2000" dirty="0">
                <a:solidFill>
                  <a:schemeClr val="accent4">
                    <a:lumMod val="40000"/>
                    <a:lumOff val="60000"/>
                  </a:schemeClr>
                </a:solidFill>
                <a:latin typeface="Palatino Linotype" panose="02040502050505030304" pitchFamily="18" charset="0"/>
              </a:rPr>
              <a:t>Forgive us our sins</a:t>
            </a:r>
            <a:br>
              <a:rPr lang="en-GB" sz="2000" dirty="0">
                <a:solidFill>
                  <a:schemeClr val="accent4">
                    <a:lumMod val="40000"/>
                    <a:lumOff val="60000"/>
                  </a:schemeClr>
                </a:solidFill>
                <a:latin typeface="Palatino Linotype" panose="02040502050505030304" pitchFamily="18" charset="0"/>
              </a:rPr>
            </a:br>
            <a:r>
              <a:rPr lang="en-GB" sz="2000" dirty="0">
                <a:solidFill>
                  <a:schemeClr val="accent4">
                    <a:lumMod val="40000"/>
                    <a:lumOff val="60000"/>
                  </a:schemeClr>
                </a:solidFill>
                <a:latin typeface="Palatino Linotype" panose="02040502050505030304" pitchFamily="18" charset="0"/>
              </a:rPr>
              <a:t>as we forgive those who sin against us.</a:t>
            </a:r>
          </a:p>
          <a:p>
            <a:br>
              <a:rPr lang="en-GB" sz="2000" dirty="0">
                <a:solidFill>
                  <a:schemeClr val="accent4">
                    <a:lumMod val="40000"/>
                    <a:lumOff val="60000"/>
                  </a:schemeClr>
                </a:solidFill>
                <a:latin typeface="Palatino Linotype" panose="02040502050505030304" pitchFamily="18" charset="0"/>
              </a:rPr>
            </a:br>
            <a:r>
              <a:rPr lang="en-GB" sz="2000" dirty="0">
                <a:solidFill>
                  <a:schemeClr val="accent4">
                    <a:lumMod val="40000"/>
                    <a:lumOff val="60000"/>
                  </a:schemeClr>
                </a:solidFill>
                <a:latin typeface="Palatino Linotype" panose="02040502050505030304" pitchFamily="18" charset="0"/>
              </a:rPr>
              <a:t>Lead us not into temptation</a:t>
            </a:r>
            <a:br>
              <a:rPr lang="en-GB" sz="2000" dirty="0">
                <a:solidFill>
                  <a:schemeClr val="accent4">
                    <a:lumMod val="40000"/>
                    <a:lumOff val="60000"/>
                  </a:schemeClr>
                </a:solidFill>
                <a:latin typeface="Palatino Linotype" panose="02040502050505030304" pitchFamily="18" charset="0"/>
              </a:rPr>
            </a:br>
            <a:r>
              <a:rPr lang="en-GB" sz="2000" dirty="0">
                <a:solidFill>
                  <a:schemeClr val="accent4">
                    <a:lumMod val="40000"/>
                    <a:lumOff val="60000"/>
                  </a:schemeClr>
                </a:solidFill>
                <a:latin typeface="Palatino Linotype" panose="02040502050505030304" pitchFamily="18" charset="0"/>
              </a:rPr>
              <a:t>but deliver us from evil.</a:t>
            </a:r>
          </a:p>
          <a:p>
            <a:br>
              <a:rPr lang="en-GB" sz="2000" dirty="0">
                <a:solidFill>
                  <a:schemeClr val="accent4">
                    <a:lumMod val="40000"/>
                    <a:lumOff val="60000"/>
                  </a:schemeClr>
                </a:solidFill>
                <a:latin typeface="Palatino Linotype" panose="02040502050505030304" pitchFamily="18" charset="0"/>
              </a:rPr>
            </a:br>
            <a:r>
              <a:rPr lang="en-GB" sz="2000" dirty="0">
                <a:solidFill>
                  <a:schemeClr val="accent4">
                    <a:lumMod val="40000"/>
                    <a:lumOff val="60000"/>
                  </a:schemeClr>
                </a:solidFill>
                <a:latin typeface="Palatino Linotype" panose="02040502050505030304" pitchFamily="18" charset="0"/>
              </a:rPr>
              <a:t>For the kingdom, the power,</a:t>
            </a:r>
            <a:br>
              <a:rPr lang="en-GB" sz="2000" dirty="0">
                <a:solidFill>
                  <a:schemeClr val="accent4">
                    <a:lumMod val="40000"/>
                    <a:lumOff val="60000"/>
                  </a:schemeClr>
                </a:solidFill>
                <a:latin typeface="Palatino Linotype" panose="02040502050505030304" pitchFamily="18" charset="0"/>
              </a:rPr>
            </a:br>
            <a:r>
              <a:rPr lang="en-GB" sz="2000" dirty="0">
                <a:solidFill>
                  <a:schemeClr val="accent4">
                    <a:lumMod val="40000"/>
                    <a:lumOff val="60000"/>
                  </a:schemeClr>
                </a:solidFill>
                <a:latin typeface="Palatino Linotype" panose="02040502050505030304" pitchFamily="18" charset="0"/>
              </a:rPr>
              <a:t>and the glory are yours</a:t>
            </a:r>
            <a:br>
              <a:rPr lang="en-GB" sz="2000" dirty="0">
                <a:solidFill>
                  <a:schemeClr val="accent4">
                    <a:lumMod val="40000"/>
                    <a:lumOff val="60000"/>
                  </a:schemeClr>
                </a:solidFill>
                <a:latin typeface="Palatino Linotype" panose="02040502050505030304" pitchFamily="18" charset="0"/>
              </a:rPr>
            </a:br>
            <a:r>
              <a:rPr lang="en-GB" sz="2000" dirty="0">
                <a:solidFill>
                  <a:schemeClr val="accent4">
                    <a:lumMod val="40000"/>
                    <a:lumOff val="60000"/>
                  </a:schemeClr>
                </a:solidFill>
                <a:latin typeface="Palatino Linotype" panose="02040502050505030304" pitchFamily="18" charset="0"/>
              </a:rPr>
              <a:t>now and for ever.</a:t>
            </a:r>
            <a:br>
              <a:rPr lang="en-GB" sz="2400" dirty="0"/>
            </a:br>
            <a:r>
              <a:rPr lang="en-GB" dirty="0"/>
              <a:t>Amen.</a:t>
            </a:r>
            <a:endParaRPr lang="en-GB" sz="2400" dirty="0">
              <a:solidFill>
                <a:schemeClr val="accent4">
                  <a:lumMod val="40000"/>
                  <a:lumOff val="60000"/>
                </a:schemeClr>
              </a:solidFill>
              <a:latin typeface="Palatino Linotype" panose="02040502050505030304" pitchFamily="18" charset="0"/>
            </a:endParaRPr>
          </a:p>
          <a:p>
            <a:endParaRPr lang="en-GB" dirty="0">
              <a:solidFill>
                <a:schemeClr val="accent4">
                  <a:lumMod val="40000"/>
                  <a:lumOff val="60000"/>
                </a:schemeClr>
              </a:solidFill>
            </a:endParaRPr>
          </a:p>
        </p:txBody>
      </p:sp>
    </p:spTree>
    <p:extLst>
      <p:ext uri="{BB962C8B-B14F-4D97-AF65-F5344CB8AC3E}">
        <p14:creationId xmlns:p14="http://schemas.microsoft.com/office/powerpoint/2010/main" val="2577096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oman holding a lit candle&#10;">
            <a:extLst>
              <a:ext uri="{FF2B5EF4-FFF2-40B4-BE49-F238E27FC236}">
                <a16:creationId xmlns:a16="http://schemas.microsoft.com/office/drawing/2014/main" id="{8F66C596-098E-354B-94D8-87820408BA6C}"/>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0" y="19372"/>
            <a:ext cx="12226638" cy="6838628"/>
          </a:xfrm>
          <a:prstGeom prst="rect">
            <a:avLst/>
          </a:prstGeom>
        </p:spPr>
      </p:pic>
      <p:sp>
        <p:nvSpPr>
          <p:cNvPr id="2" name="TextBox 1">
            <a:extLst>
              <a:ext uri="{FF2B5EF4-FFF2-40B4-BE49-F238E27FC236}">
                <a16:creationId xmlns:a16="http://schemas.microsoft.com/office/drawing/2014/main" id="{ED329129-EEC1-4EF7-9502-21FAE0A9FA55}"/>
              </a:ext>
            </a:extLst>
          </p:cNvPr>
          <p:cNvSpPr txBox="1"/>
          <p:nvPr/>
        </p:nvSpPr>
        <p:spPr>
          <a:xfrm>
            <a:off x="523875" y="561975"/>
            <a:ext cx="5143500" cy="6247864"/>
          </a:xfrm>
          <a:prstGeom prst="rect">
            <a:avLst/>
          </a:prstGeom>
          <a:noFill/>
        </p:spPr>
        <p:txBody>
          <a:bodyPr wrap="square" rtlCol="0">
            <a:spAutoFit/>
          </a:bodyPr>
          <a:lstStyle/>
          <a:p>
            <a:r>
              <a:rPr lang="en-GB" sz="2000" i="1" dirty="0">
                <a:solidFill>
                  <a:schemeClr val="accent4">
                    <a:lumMod val="40000"/>
                    <a:lumOff val="60000"/>
                  </a:schemeClr>
                </a:solidFill>
                <a:latin typeface="Palatino Linotype" panose="02040502050505030304" pitchFamily="18" charset="0"/>
              </a:rPr>
              <a:t>Spirituality and solidarity are inseparably linked. Prayer and action belong together. When we abide in Christ, we receive the Spirit of courage and wisdom to act against all injustice and oppression. We say together:</a:t>
            </a:r>
          </a:p>
          <a:p>
            <a:endParaRPr lang="en-GB" sz="2000" i="1" dirty="0">
              <a:solidFill>
                <a:schemeClr val="accent4">
                  <a:lumMod val="40000"/>
                  <a:lumOff val="60000"/>
                </a:schemeClr>
              </a:solidFill>
              <a:latin typeface="Palatino Linotype" panose="02040502050505030304" pitchFamily="18" charset="0"/>
            </a:endParaRPr>
          </a:p>
          <a:p>
            <a:r>
              <a:rPr lang="en-GB" sz="2400" b="1" dirty="0">
                <a:solidFill>
                  <a:schemeClr val="accent4">
                    <a:lumMod val="40000"/>
                    <a:lumOff val="60000"/>
                  </a:schemeClr>
                </a:solidFill>
                <a:latin typeface="Palatino Linotype" panose="02040502050505030304" pitchFamily="18" charset="0"/>
              </a:rPr>
              <a:t>Pray and work that God may reign. </a:t>
            </a:r>
            <a:endParaRPr lang="en-GB" sz="2400" dirty="0">
              <a:solidFill>
                <a:schemeClr val="accent4">
                  <a:lumMod val="40000"/>
                  <a:lumOff val="60000"/>
                </a:schemeClr>
              </a:solidFill>
              <a:latin typeface="Palatino Linotype" panose="02040502050505030304" pitchFamily="18" charset="0"/>
            </a:endParaRPr>
          </a:p>
          <a:p>
            <a:r>
              <a:rPr lang="en-GB" sz="2400" b="1" dirty="0">
                <a:solidFill>
                  <a:schemeClr val="accent4">
                    <a:lumMod val="40000"/>
                    <a:lumOff val="60000"/>
                  </a:schemeClr>
                </a:solidFill>
                <a:latin typeface="Palatino Linotype" panose="02040502050505030304" pitchFamily="18" charset="0"/>
              </a:rPr>
              <a:t>Throughout your day</a:t>
            </a:r>
            <a:endParaRPr lang="en-GB" sz="2400" dirty="0">
              <a:solidFill>
                <a:schemeClr val="accent4">
                  <a:lumMod val="40000"/>
                  <a:lumOff val="60000"/>
                </a:schemeClr>
              </a:solidFill>
              <a:latin typeface="Palatino Linotype" panose="02040502050505030304" pitchFamily="18" charset="0"/>
            </a:endParaRPr>
          </a:p>
          <a:p>
            <a:r>
              <a:rPr lang="en-GB" sz="2400" b="1" dirty="0">
                <a:solidFill>
                  <a:schemeClr val="accent4">
                    <a:lumMod val="40000"/>
                    <a:lumOff val="60000"/>
                  </a:schemeClr>
                </a:solidFill>
                <a:latin typeface="Palatino Linotype" panose="02040502050505030304" pitchFamily="18" charset="0"/>
              </a:rPr>
              <a:t>let the Word of God breathe life into work and rest. 	</a:t>
            </a:r>
            <a:endParaRPr lang="en-GB" sz="2400" dirty="0">
              <a:solidFill>
                <a:schemeClr val="accent4">
                  <a:lumMod val="40000"/>
                  <a:lumOff val="60000"/>
                </a:schemeClr>
              </a:solidFill>
              <a:latin typeface="Palatino Linotype" panose="02040502050505030304" pitchFamily="18" charset="0"/>
            </a:endParaRPr>
          </a:p>
          <a:p>
            <a:r>
              <a:rPr lang="en-GB" sz="2400" b="1" dirty="0">
                <a:solidFill>
                  <a:schemeClr val="accent4">
                    <a:lumMod val="40000"/>
                    <a:lumOff val="60000"/>
                  </a:schemeClr>
                </a:solidFill>
                <a:latin typeface="Palatino Linotype" panose="02040502050505030304" pitchFamily="18" charset="0"/>
              </a:rPr>
              <a:t>Maintain inner silence in all things</a:t>
            </a:r>
            <a:endParaRPr lang="en-GB" sz="2400" dirty="0">
              <a:solidFill>
                <a:schemeClr val="accent4">
                  <a:lumMod val="40000"/>
                  <a:lumOff val="60000"/>
                </a:schemeClr>
              </a:solidFill>
              <a:latin typeface="Palatino Linotype" panose="02040502050505030304" pitchFamily="18" charset="0"/>
            </a:endParaRPr>
          </a:p>
          <a:p>
            <a:r>
              <a:rPr lang="en-GB" sz="2400" b="1" dirty="0">
                <a:solidFill>
                  <a:schemeClr val="accent4">
                    <a:lumMod val="40000"/>
                    <a:lumOff val="60000"/>
                  </a:schemeClr>
                </a:solidFill>
                <a:latin typeface="Palatino Linotype" panose="02040502050505030304" pitchFamily="18" charset="0"/>
              </a:rPr>
              <a:t>so as to dwell in Christ.</a:t>
            </a:r>
            <a:endParaRPr lang="en-GB" sz="2400" dirty="0">
              <a:solidFill>
                <a:schemeClr val="accent4">
                  <a:lumMod val="40000"/>
                  <a:lumOff val="60000"/>
                </a:schemeClr>
              </a:solidFill>
              <a:latin typeface="Palatino Linotype" panose="02040502050505030304" pitchFamily="18" charset="0"/>
            </a:endParaRPr>
          </a:p>
          <a:p>
            <a:r>
              <a:rPr lang="en-GB" sz="2400" b="1" dirty="0">
                <a:solidFill>
                  <a:schemeClr val="accent4">
                    <a:lumMod val="40000"/>
                    <a:lumOff val="60000"/>
                  </a:schemeClr>
                </a:solidFill>
                <a:latin typeface="Palatino Linotype" panose="02040502050505030304" pitchFamily="18" charset="0"/>
              </a:rPr>
              <a:t>Be filled with the spirit of the Beatitudes:</a:t>
            </a:r>
            <a:endParaRPr lang="en-GB" sz="2400" dirty="0">
              <a:solidFill>
                <a:schemeClr val="accent4">
                  <a:lumMod val="40000"/>
                  <a:lumOff val="60000"/>
                </a:schemeClr>
              </a:solidFill>
              <a:latin typeface="Palatino Linotype" panose="02040502050505030304" pitchFamily="18" charset="0"/>
            </a:endParaRPr>
          </a:p>
          <a:p>
            <a:r>
              <a:rPr lang="en-GB" sz="2400" b="1" dirty="0">
                <a:solidFill>
                  <a:schemeClr val="accent4">
                    <a:lumMod val="40000"/>
                    <a:lumOff val="60000"/>
                  </a:schemeClr>
                </a:solidFill>
                <a:latin typeface="Palatino Linotype" panose="02040502050505030304" pitchFamily="18" charset="0"/>
              </a:rPr>
              <a:t>joy, simplicity, mercy.</a:t>
            </a:r>
          </a:p>
          <a:p>
            <a:endParaRPr lang="en-GB" b="1" dirty="0">
              <a:solidFill>
                <a:schemeClr val="accent4">
                  <a:lumMod val="40000"/>
                  <a:lumOff val="60000"/>
                </a:schemeClr>
              </a:solidFill>
              <a:latin typeface="Palatino Linotype" panose="02040502050505030304" pitchFamily="18" charset="0"/>
            </a:endParaRPr>
          </a:p>
          <a:p>
            <a:endParaRPr lang="en-GB" dirty="0">
              <a:solidFill>
                <a:schemeClr val="accent4">
                  <a:lumMod val="40000"/>
                  <a:lumOff val="60000"/>
                </a:schemeClr>
              </a:solidFill>
              <a:latin typeface="Palatino Linotype" panose="02040502050505030304" pitchFamily="18" charset="0"/>
            </a:endParaRPr>
          </a:p>
          <a:p>
            <a:r>
              <a:rPr lang="en-GB" sz="1400" i="1" dirty="0">
                <a:solidFill>
                  <a:schemeClr val="accent4">
                    <a:lumMod val="40000"/>
                    <a:lumOff val="60000"/>
                  </a:schemeClr>
                </a:solidFill>
                <a:latin typeface="Palatino Linotype" panose="02040502050505030304" pitchFamily="18" charset="0"/>
              </a:rPr>
              <a:t>These words are recited daily by the Sisters of the </a:t>
            </a:r>
            <a:r>
              <a:rPr lang="en-GB" sz="1400" i="1" dirty="0" err="1">
                <a:solidFill>
                  <a:schemeClr val="accent4">
                    <a:lumMod val="40000"/>
                    <a:lumOff val="60000"/>
                  </a:schemeClr>
                </a:solidFill>
                <a:latin typeface="Palatino Linotype" panose="02040502050505030304" pitchFamily="18" charset="0"/>
              </a:rPr>
              <a:t>Grandchamp</a:t>
            </a:r>
            <a:r>
              <a:rPr lang="en-GB" sz="1400" i="1" dirty="0">
                <a:solidFill>
                  <a:schemeClr val="accent4">
                    <a:lumMod val="40000"/>
                    <a:lumOff val="60000"/>
                  </a:schemeClr>
                </a:solidFill>
                <a:latin typeface="Palatino Linotype" panose="02040502050505030304" pitchFamily="18" charset="0"/>
              </a:rPr>
              <a:t> Community.</a:t>
            </a:r>
            <a:endParaRPr lang="en-GB" sz="1400" dirty="0">
              <a:solidFill>
                <a:schemeClr val="accent4">
                  <a:lumMod val="40000"/>
                  <a:lumOff val="60000"/>
                </a:schemeClr>
              </a:solidFill>
              <a:latin typeface="Palatino Linotype" panose="02040502050505030304" pitchFamily="18" charset="0"/>
            </a:endParaRPr>
          </a:p>
        </p:txBody>
      </p:sp>
    </p:spTree>
    <p:extLst>
      <p:ext uri="{BB962C8B-B14F-4D97-AF65-F5344CB8AC3E}">
        <p14:creationId xmlns:p14="http://schemas.microsoft.com/office/powerpoint/2010/main" val="66277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oman holding a lit candle&#10;">
            <a:extLst>
              <a:ext uri="{FF2B5EF4-FFF2-40B4-BE49-F238E27FC236}">
                <a16:creationId xmlns:a16="http://schemas.microsoft.com/office/drawing/2014/main" id="{8F66C596-098E-354B-94D8-87820408BA6C}"/>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0" y="19372"/>
            <a:ext cx="12226638" cy="6838628"/>
          </a:xfrm>
          <a:prstGeom prst="rect">
            <a:avLst/>
          </a:prstGeom>
        </p:spPr>
      </p:pic>
      <p:sp>
        <p:nvSpPr>
          <p:cNvPr id="2" name="TextBox 1">
            <a:extLst>
              <a:ext uri="{FF2B5EF4-FFF2-40B4-BE49-F238E27FC236}">
                <a16:creationId xmlns:a16="http://schemas.microsoft.com/office/drawing/2014/main" id="{ED329129-EEC1-4EF7-9502-21FAE0A9FA55}"/>
              </a:ext>
            </a:extLst>
          </p:cNvPr>
          <p:cNvSpPr txBox="1"/>
          <p:nvPr/>
        </p:nvSpPr>
        <p:spPr>
          <a:xfrm>
            <a:off x="523874" y="561975"/>
            <a:ext cx="4791075" cy="5970865"/>
          </a:xfrm>
          <a:prstGeom prst="rect">
            <a:avLst/>
          </a:prstGeom>
          <a:noFill/>
        </p:spPr>
        <p:txBody>
          <a:bodyPr wrap="square" rtlCol="0">
            <a:spAutoFit/>
          </a:bodyPr>
          <a:lstStyle/>
          <a:p>
            <a:r>
              <a:rPr lang="en-GB" sz="2000" i="1" dirty="0">
                <a:solidFill>
                  <a:schemeClr val="accent4">
                    <a:lumMod val="40000"/>
                    <a:lumOff val="60000"/>
                  </a:schemeClr>
                </a:solidFill>
                <a:latin typeface="Palatino Linotype" panose="02040502050505030304" pitchFamily="18" charset="0"/>
              </a:rPr>
              <a:t>Be one, so that the world may believe! Abide in God’s love, go into the world and bear the fruits of this love.</a:t>
            </a:r>
          </a:p>
          <a:p>
            <a:endParaRPr lang="en-GB" sz="2000" dirty="0">
              <a:solidFill>
                <a:schemeClr val="accent4">
                  <a:lumMod val="40000"/>
                  <a:lumOff val="60000"/>
                </a:schemeClr>
              </a:solidFill>
              <a:latin typeface="Palatino Linotype" panose="02040502050505030304" pitchFamily="18" charset="0"/>
            </a:endParaRPr>
          </a:p>
          <a:p>
            <a:endParaRPr lang="en-GB" sz="2000" dirty="0">
              <a:solidFill>
                <a:schemeClr val="accent4">
                  <a:lumMod val="40000"/>
                  <a:lumOff val="60000"/>
                </a:schemeClr>
              </a:solidFill>
              <a:latin typeface="Palatino Linotype" panose="02040502050505030304" pitchFamily="18" charset="0"/>
            </a:endParaRPr>
          </a:p>
          <a:p>
            <a:endParaRPr lang="en-GB" sz="2000" dirty="0">
              <a:solidFill>
                <a:schemeClr val="accent4">
                  <a:lumMod val="40000"/>
                  <a:lumOff val="60000"/>
                </a:schemeClr>
              </a:solidFill>
              <a:latin typeface="Palatino Linotype" panose="02040502050505030304" pitchFamily="18" charset="0"/>
            </a:endParaRPr>
          </a:p>
          <a:p>
            <a:endParaRPr lang="en-GB" sz="2000" dirty="0">
              <a:solidFill>
                <a:schemeClr val="accent4">
                  <a:lumMod val="40000"/>
                  <a:lumOff val="60000"/>
                </a:schemeClr>
              </a:solidFill>
              <a:latin typeface="Palatino Linotype" panose="02040502050505030304" pitchFamily="18" charset="0"/>
            </a:endParaRPr>
          </a:p>
          <a:p>
            <a:endParaRPr lang="en-GB" sz="2000" dirty="0">
              <a:solidFill>
                <a:schemeClr val="accent4">
                  <a:lumMod val="40000"/>
                  <a:lumOff val="60000"/>
                </a:schemeClr>
              </a:solidFill>
              <a:latin typeface="Palatino Linotype" panose="02040502050505030304" pitchFamily="18" charset="0"/>
            </a:endParaRPr>
          </a:p>
          <a:p>
            <a:endParaRPr lang="en-GB" sz="2000" dirty="0">
              <a:solidFill>
                <a:schemeClr val="accent4">
                  <a:lumMod val="40000"/>
                  <a:lumOff val="60000"/>
                </a:schemeClr>
              </a:solidFill>
              <a:latin typeface="Palatino Linotype" panose="02040502050505030304" pitchFamily="18" charset="0"/>
            </a:endParaRPr>
          </a:p>
          <a:p>
            <a:endParaRPr lang="en-GB" sz="2000" dirty="0">
              <a:solidFill>
                <a:schemeClr val="accent4">
                  <a:lumMod val="40000"/>
                  <a:lumOff val="60000"/>
                </a:schemeClr>
              </a:solidFill>
              <a:latin typeface="Palatino Linotype" panose="02040502050505030304" pitchFamily="18" charset="0"/>
            </a:endParaRPr>
          </a:p>
          <a:p>
            <a:endParaRPr lang="en-GB" sz="2000" dirty="0">
              <a:solidFill>
                <a:schemeClr val="accent4">
                  <a:lumMod val="40000"/>
                  <a:lumOff val="60000"/>
                </a:schemeClr>
              </a:solidFill>
              <a:latin typeface="Palatino Linotype" panose="02040502050505030304" pitchFamily="18" charset="0"/>
            </a:endParaRPr>
          </a:p>
          <a:p>
            <a:r>
              <a:rPr lang="en-GB" sz="2400" b="1" dirty="0">
                <a:solidFill>
                  <a:schemeClr val="accent4">
                    <a:lumMod val="40000"/>
                    <a:lumOff val="60000"/>
                  </a:schemeClr>
                </a:solidFill>
                <a:latin typeface="Palatino Linotype" panose="02040502050505030304" pitchFamily="18" charset="0"/>
              </a:rPr>
              <a:t>May the God of hope fill us with all joy and all peace in faith, </a:t>
            </a:r>
          </a:p>
          <a:p>
            <a:r>
              <a:rPr lang="en-GB" sz="2400" b="1" dirty="0">
                <a:solidFill>
                  <a:schemeClr val="accent4">
                    <a:lumMod val="40000"/>
                    <a:lumOff val="60000"/>
                  </a:schemeClr>
                </a:solidFill>
                <a:latin typeface="Palatino Linotype" panose="02040502050505030304" pitchFamily="18" charset="0"/>
              </a:rPr>
              <a:t>so that we may abound in hope by the power of the Holy Spirit. </a:t>
            </a:r>
          </a:p>
          <a:p>
            <a:r>
              <a:rPr lang="en-GB" sz="2400" b="1" dirty="0">
                <a:solidFill>
                  <a:schemeClr val="accent4">
                    <a:lumMod val="40000"/>
                    <a:lumOff val="60000"/>
                  </a:schemeClr>
                </a:solidFill>
                <a:latin typeface="Palatino Linotype" panose="02040502050505030304" pitchFamily="18" charset="0"/>
              </a:rPr>
              <a:t>In the name of the Father, the Son and the Holy Spirit. Amen.</a:t>
            </a:r>
            <a:endParaRPr lang="en-GB" sz="2400" dirty="0">
              <a:solidFill>
                <a:schemeClr val="accent4">
                  <a:lumMod val="40000"/>
                  <a:lumOff val="60000"/>
                </a:schemeClr>
              </a:solidFill>
              <a:latin typeface="Palatino Linotype" panose="02040502050505030304" pitchFamily="18" charset="0"/>
            </a:endParaRPr>
          </a:p>
          <a:p>
            <a:endParaRPr lang="en-GB" dirty="0">
              <a:solidFill>
                <a:schemeClr val="accent4">
                  <a:lumMod val="40000"/>
                  <a:lumOff val="60000"/>
                </a:schemeClr>
              </a:solidFill>
            </a:endParaRPr>
          </a:p>
        </p:txBody>
      </p:sp>
    </p:spTree>
    <p:extLst>
      <p:ext uri="{BB962C8B-B14F-4D97-AF65-F5344CB8AC3E}">
        <p14:creationId xmlns:p14="http://schemas.microsoft.com/office/powerpoint/2010/main" val="742001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oman holding a lit candle&#10;">
            <a:extLst>
              <a:ext uri="{FF2B5EF4-FFF2-40B4-BE49-F238E27FC236}">
                <a16:creationId xmlns:a16="http://schemas.microsoft.com/office/drawing/2014/main" id="{8F66C596-098E-354B-94D8-87820408BA6C}"/>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0" y="19372"/>
            <a:ext cx="12226638" cy="6838628"/>
          </a:xfrm>
          <a:prstGeom prst="rect">
            <a:avLst/>
          </a:prstGeom>
        </p:spPr>
      </p:pic>
    </p:spTree>
    <p:extLst>
      <p:ext uri="{BB962C8B-B14F-4D97-AF65-F5344CB8AC3E}">
        <p14:creationId xmlns:p14="http://schemas.microsoft.com/office/powerpoint/2010/main" val="2029118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oman holding a lit candle&#10;">
            <a:extLst>
              <a:ext uri="{FF2B5EF4-FFF2-40B4-BE49-F238E27FC236}">
                <a16:creationId xmlns:a16="http://schemas.microsoft.com/office/drawing/2014/main" id="{8F66C596-098E-354B-94D8-87820408BA6C}"/>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0" y="19372"/>
            <a:ext cx="12226638" cy="6838628"/>
          </a:xfrm>
          <a:prstGeom prst="rect">
            <a:avLst/>
          </a:prstGeom>
        </p:spPr>
      </p:pic>
      <p:sp>
        <p:nvSpPr>
          <p:cNvPr id="2" name="TextBox 1">
            <a:extLst>
              <a:ext uri="{FF2B5EF4-FFF2-40B4-BE49-F238E27FC236}">
                <a16:creationId xmlns:a16="http://schemas.microsoft.com/office/drawing/2014/main" id="{ED329129-EEC1-4EF7-9502-21FAE0A9FA55}"/>
              </a:ext>
            </a:extLst>
          </p:cNvPr>
          <p:cNvSpPr txBox="1"/>
          <p:nvPr/>
        </p:nvSpPr>
        <p:spPr>
          <a:xfrm>
            <a:off x="523875" y="561975"/>
            <a:ext cx="4552950" cy="5786199"/>
          </a:xfrm>
          <a:prstGeom prst="rect">
            <a:avLst/>
          </a:prstGeom>
          <a:noFill/>
        </p:spPr>
        <p:txBody>
          <a:bodyPr wrap="square" rtlCol="0">
            <a:spAutoFit/>
          </a:bodyPr>
          <a:lstStyle/>
          <a:p>
            <a:pPr fontAlgn="base"/>
            <a:r>
              <a:rPr lang="en-GB" sz="2000" i="1" dirty="0">
                <a:solidFill>
                  <a:schemeClr val="accent4">
                    <a:lumMod val="40000"/>
                    <a:lumOff val="60000"/>
                  </a:schemeClr>
                </a:solidFill>
                <a:latin typeface="Palatino Linotype" panose="02040502050505030304" pitchFamily="18" charset="0"/>
              </a:rPr>
              <a:t>God of a deep and deepening peace, </a:t>
            </a:r>
          </a:p>
          <a:p>
            <a:pPr fontAlgn="base"/>
            <a:r>
              <a:rPr lang="en-GB" sz="2000" i="1" dirty="0">
                <a:solidFill>
                  <a:schemeClr val="accent4">
                    <a:lumMod val="40000"/>
                    <a:lumOff val="60000"/>
                  </a:schemeClr>
                </a:solidFill>
                <a:latin typeface="Palatino Linotype" panose="02040502050505030304" pitchFamily="18" charset="0"/>
              </a:rPr>
              <a:t>God of a calm that steadies our pace: </a:t>
            </a:r>
          </a:p>
          <a:p>
            <a:pPr fontAlgn="base"/>
            <a:r>
              <a:rPr lang="en-GB" sz="2000" i="1" dirty="0">
                <a:solidFill>
                  <a:schemeClr val="accent4">
                    <a:lumMod val="40000"/>
                    <a:lumOff val="60000"/>
                  </a:schemeClr>
                </a:solidFill>
                <a:latin typeface="Palatino Linotype" panose="02040502050505030304" pitchFamily="18" charset="0"/>
              </a:rPr>
              <a:t>may we take whatever moment we need to gather ourselves for the journey ahead. </a:t>
            </a:r>
          </a:p>
          <a:p>
            <a:pPr fontAlgn="base"/>
            <a:r>
              <a:rPr lang="en-GB" sz="2000" i="1" dirty="0">
                <a:solidFill>
                  <a:schemeClr val="accent4">
                    <a:lumMod val="40000"/>
                    <a:lumOff val="60000"/>
                  </a:schemeClr>
                </a:solidFill>
                <a:latin typeface="Palatino Linotype" panose="02040502050505030304" pitchFamily="18" charset="0"/>
              </a:rPr>
              <a:t>May we feel the rock of your presence beneath us; the assurance of shelter you provide in embrace; and the promise of company gathered close by your spirit; </a:t>
            </a:r>
          </a:p>
          <a:p>
            <a:pPr fontAlgn="base"/>
            <a:r>
              <a:rPr lang="en-GB" sz="2000" i="1" dirty="0">
                <a:solidFill>
                  <a:schemeClr val="accent4">
                    <a:lumMod val="40000"/>
                    <a:lumOff val="60000"/>
                  </a:schemeClr>
                </a:solidFill>
                <a:latin typeface="Palatino Linotype" panose="02040502050505030304" pitchFamily="18" charset="0"/>
              </a:rPr>
              <a:t>so that as we approach the unknown ahead we remember a strength that can never give way.</a:t>
            </a:r>
          </a:p>
          <a:p>
            <a:pPr fontAlgn="base"/>
            <a:endParaRPr lang="en-GB" sz="2000" dirty="0">
              <a:solidFill>
                <a:schemeClr val="accent4">
                  <a:lumMod val="40000"/>
                  <a:lumOff val="60000"/>
                </a:schemeClr>
              </a:solidFill>
              <a:latin typeface="Palatino Linotype" panose="02040502050505030304" pitchFamily="18" charset="0"/>
            </a:endParaRPr>
          </a:p>
          <a:p>
            <a:pPr fontAlgn="base"/>
            <a:r>
              <a:rPr lang="en-GB" sz="3600" b="1" dirty="0">
                <a:solidFill>
                  <a:schemeClr val="accent4">
                    <a:lumMod val="40000"/>
                    <a:lumOff val="60000"/>
                  </a:schemeClr>
                </a:solidFill>
                <a:latin typeface="Palatino Linotype" panose="02040502050505030304" pitchFamily="18" charset="0"/>
              </a:rPr>
              <a:t>Amen.</a:t>
            </a:r>
          </a:p>
          <a:p>
            <a:pPr fontAlgn="base"/>
            <a:endParaRPr lang="en-GB" sz="2000" b="1" dirty="0">
              <a:solidFill>
                <a:schemeClr val="accent4">
                  <a:lumMod val="20000"/>
                  <a:lumOff val="80000"/>
                </a:schemeClr>
              </a:solidFill>
              <a:latin typeface="Palatino Linotype" panose="02040502050505030304" pitchFamily="18" charset="0"/>
            </a:endParaRPr>
          </a:p>
          <a:p>
            <a:pPr fontAlgn="base"/>
            <a:endParaRPr lang="en-GB" sz="2000" dirty="0">
              <a:solidFill>
                <a:schemeClr val="accent4">
                  <a:lumMod val="20000"/>
                  <a:lumOff val="80000"/>
                </a:schemeClr>
              </a:solidFill>
              <a:latin typeface="Palatino Linotype" panose="02040502050505030304" pitchFamily="18" charset="0"/>
            </a:endParaRPr>
          </a:p>
          <a:p>
            <a:r>
              <a:rPr lang="en-GB" sz="1400" i="1" dirty="0">
                <a:solidFill>
                  <a:schemeClr val="accent4">
                    <a:lumMod val="40000"/>
                    <a:lumOff val="60000"/>
                  </a:schemeClr>
                </a:solidFill>
                <a:latin typeface="Palatino Linotype" panose="02040502050505030304" pitchFamily="18" charset="0"/>
              </a:rPr>
              <a:t>From the </a:t>
            </a:r>
            <a:r>
              <a:rPr lang="en-GB" sz="1400" i="1" dirty="0" err="1">
                <a:solidFill>
                  <a:schemeClr val="accent4">
                    <a:lumMod val="40000"/>
                    <a:lumOff val="60000"/>
                  </a:schemeClr>
                </a:solidFill>
                <a:latin typeface="Palatino Linotype" panose="02040502050505030304" pitchFamily="18" charset="0"/>
              </a:rPr>
              <a:t>Corrymeela</a:t>
            </a:r>
            <a:r>
              <a:rPr lang="en-GB" sz="1400" i="1" dirty="0">
                <a:solidFill>
                  <a:schemeClr val="accent4">
                    <a:lumMod val="40000"/>
                    <a:lumOff val="60000"/>
                  </a:schemeClr>
                </a:solidFill>
                <a:latin typeface="Palatino Linotype" panose="02040502050505030304" pitchFamily="18" charset="0"/>
              </a:rPr>
              <a:t> Community, Prayers in a time of pandemic</a:t>
            </a:r>
            <a:endParaRPr lang="en-GB" sz="1400" dirty="0">
              <a:solidFill>
                <a:schemeClr val="accent4">
                  <a:lumMod val="40000"/>
                  <a:lumOff val="60000"/>
                </a:schemeClr>
              </a:solidFill>
              <a:latin typeface="Palatino Linotype" panose="02040502050505030304" pitchFamily="18" charset="0"/>
            </a:endParaRPr>
          </a:p>
          <a:p>
            <a:endParaRPr lang="en-GB" dirty="0">
              <a:solidFill>
                <a:schemeClr val="accent4">
                  <a:lumMod val="40000"/>
                  <a:lumOff val="60000"/>
                </a:schemeClr>
              </a:solidFill>
            </a:endParaRPr>
          </a:p>
        </p:txBody>
      </p:sp>
    </p:spTree>
    <p:extLst>
      <p:ext uri="{BB962C8B-B14F-4D97-AF65-F5344CB8AC3E}">
        <p14:creationId xmlns:p14="http://schemas.microsoft.com/office/powerpoint/2010/main" val="3731248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oman holding a lit candle&#10;">
            <a:extLst>
              <a:ext uri="{FF2B5EF4-FFF2-40B4-BE49-F238E27FC236}">
                <a16:creationId xmlns:a16="http://schemas.microsoft.com/office/drawing/2014/main" id="{8F66C596-098E-354B-94D8-87820408BA6C}"/>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0" y="19372"/>
            <a:ext cx="12226638" cy="6838628"/>
          </a:xfrm>
          <a:prstGeom prst="rect">
            <a:avLst/>
          </a:prstGeom>
        </p:spPr>
      </p:pic>
      <p:sp>
        <p:nvSpPr>
          <p:cNvPr id="2" name="TextBox 1">
            <a:extLst>
              <a:ext uri="{FF2B5EF4-FFF2-40B4-BE49-F238E27FC236}">
                <a16:creationId xmlns:a16="http://schemas.microsoft.com/office/drawing/2014/main" id="{ED329129-EEC1-4EF7-9502-21FAE0A9FA55}"/>
              </a:ext>
            </a:extLst>
          </p:cNvPr>
          <p:cNvSpPr txBox="1"/>
          <p:nvPr/>
        </p:nvSpPr>
        <p:spPr>
          <a:xfrm>
            <a:off x="523874" y="561975"/>
            <a:ext cx="10858501" cy="5816977"/>
          </a:xfrm>
          <a:prstGeom prst="rect">
            <a:avLst/>
          </a:prstGeom>
          <a:noFill/>
        </p:spPr>
        <p:txBody>
          <a:bodyPr wrap="square" rtlCol="0">
            <a:spAutoFit/>
          </a:bodyPr>
          <a:lstStyle/>
          <a:p>
            <a:pPr fontAlgn="base"/>
            <a:r>
              <a:rPr lang="en-GB" i="1" dirty="0"/>
              <a:t>Opening Prayer</a:t>
            </a:r>
            <a:endParaRPr lang="en-GB" dirty="0"/>
          </a:p>
          <a:p>
            <a:pPr fontAlgn="base"/>
            <a:r>
              <a:rPr lang="en-GB" sz="3600" b="1" dirty="0">
                <a:solidFill>
                  <a:schemeClr val="accent4">
                    <a:lumMod val="40000"/>
                    <a:lumOff val="60000"/>
                  </a:schemeClr>
                </a:solidFill>
                <a:latin typeface="Palatino Linotype" panose="02040502050505030304" pitchFamily="18" charset="0"/>
              </a:rPr>
              <a:t>Reading</a:t>
            </a:r>
          </a:p>
          <a:p>
            <a:pPr fontAlgn="base"/>
            <a:endParaRPr lang="en-GB" sz="2000" b="1" dirty="0">
              <a:solidFill>
                <a:schemeClr val="accent4">
                  <a:lumMod val="40000"/>
                  <a:lumOff val="60000"/>
                </a:schemeClr>
              </a:solidFill>
              <a:latin typeface="Palatino Linotype" panose="02040502050505030304" pitchFamily="18" charset="0"/>
            </a:endParaRPr>
          </a:p>
          <a:p>
            <a:pPr fontAlgn="base"/>
            <a:r>
              <a:rPr lang="en-GB" sz="2000" dirty="0">
                <a:solidFill>
                  <a:schemeClr val="accent4">
                    <a:lumMod val="40000"/>
                    <a:lumOff val="60000"/>
                  </a:schemeClr>
                </a:solidFill>
                <a:latin typeface="Palatino Linotype" panose="02040502050505030304" pitchFamily="18" charset="0"/>
              </a:rPr>
              <a:t>1 Corinthians chapter 2</a:t>
            </a:r>
          </a:p>
          <a:p>
            <a:pPr fontAlgn="base"/>
            <a:endParaRPr lang="en-GB" sz="2000" dirty="0">
              <a:solidFill>
                <a:schemeClr val="accent4">
                  <a:lumMod val="20000"/>
                  <a:lumOff val="80000"/>
                </a:schemeClr>
              </a:solidFill>
              <a:latin typeface="Palatino Linotype" panose="02040502050505030304" pitchFamily="18" charset="0"/>
            </a:endParaRPr>
          </a:p>
          <a:p>
            <a:pPr fontAlgn="base"/>
            <a:endParaRPr lang="en-GB" sz="2000" dirty="0">
              <a:solidFill>
                <a:schemeClr val="accent4">
                  <a:lumMod val="20000"/>
                  <a:lumOff val="80000"/>
                </a:schemeClr>
              </a:solidFill>
              <a:latin typeface="Palatino Linotype" panose="02040502050505030304" pitchFamily="18" charset="0"/>
            </a:endParaRPr>
          </a:p>
          <a:p>
            <a:pPr fontAlgn="base"/>
            <a:endParaRPr lang="en-GB" sz="2000" dirty="0">
              <a:solidFill>
                <a:schemeClr val="accent4">
                  <a:lumMod val="20000"/>
                  <a:lumOff val="80000"/>
                </a:schemeClr>
              </a:solidFill>
              <a:latin typeface="Palatino Linotype" panose="02040502050505030304" pitchFamily="18" charset="0"/>
            </a:endParaRPr>
          </a:p>
          <a:p>
            <a:pPr fontAlgn="base"/>
            <a:endParaRPr lang="en-GB" sz="2000" dirty="0">
              <a:solidFill>
                <a:schemeClr val="accent4">
                  <a:lumMod val="20000"/>
                  <a:lumOff val="80000"/>
                </a:schemeClr>
              </a:solidFill>
              <a:latin typeface="Palatino Linotype" panose="02040502050505030304" pitchFamily="18" charset="0"/>
            </a:endParaRPr>
          </a:p>
          <a:p>
            <a:pPr fontAlgn="base"/>
            <a:endParaRPr lang="en-GB" sz="2000" dirty="0">
              <a:solidFill>
                <a:schemeClr val="accent4">
                  <a:lumMod val="20000"/>
                  <a:lumOff val="80000"/>
                </a:schemeClr>
              </a:solidFill>
              <a:latin typeface="Palatino Linotype" panose="02040502050505030304" pitchFamily="18" charset="0"/>
            </a:endParaRPr>
          </a:p>
          <a:p>
            <a:pPr fontAlgn="base"/>
            <a:endParaRPr lang="en-GB" sz="2000" dirty="0">
              <a:solidFill>
                <a:schemeClr val="accent4">
                  <a:lumMod val="20000"/>
                  <a:lumOff val="80000"/>
                </a:schemeClr>
              </a:solidFill>
              <a:latin typeface="Palatino Linotype" panose="02040502050505030304" pitchFamily="18" charset="0"/>
            </a:endParaRPr>
          </a:p>
          <a:p>
            <a:pPr fontAlgn="base"/>
            <a:endParaRPr lang="en-GB" sz="2000" dirty="0">
              <a:solidFill>
                <a:schemeClr val="accent4">
                  <a:lumMod val="20000"/>
                  <a:lumOff val="80000"/>
                </a:schemeClr>
              </a:solidFill>
              <a:latin typeface="Palatino Linotype" panose="02040502050505030304" pitchFamily="18" charset="0"/>
            </a:endParaRPr>
          </a:p>
          <a:p>
            <a:pPr fontAlgn="base"/>
            <a:endParaRPr lang="en-GB" sz="2000" dirty="0">
              <a:solidFill>
                <a:schemeClr val="accent4">
                  <a:lumMod val="40000"/>
                  <a:lumOff val="60000"/>
                </a:schemeClr>
              </a:solidFill>
              <a:latin typeface="Palatino Linotype" panose="02040502050505030304" pitchFamily="18" charset="0"/>
            </a:endParaRPr>
          </a:p>
          <a:p>
            <a:pPr fontAlgn="base"/>
            <a:r>
              <a:rPr lang="en-GB" sz="4000" b="1" baseline="30000" dirty="0">
                <a:solidFill>
                  <a:schemeClr val="accent4">
                    <a:lumMod val="40000"/>
                    <a:lumOff val="60000"/>
                  </a:schemeClr>
                </a:solidFill>
                <a:latin typeface="Palatino Linotype" panose="02040502050505030304" pitchFamily="18" charset="0"/>
              </a:rPr>
              <a:t> </a:t>
            </a:r>
            <a:r>
              <a:rPr lang="en-GB" sz="4000" dirty="0">
                <a:solidFill>
                  <a:schemeClr val="accent4">
                    <a:lumMod val="40000"/>
                    <a:lumOff val="60000"/>
                  </a:schemeClr>
                </a:solidFill>
                <a:latin typeface="Palatino Linotype" panose="02040502050505030304" pitchFamily="18" charset="0"/>
              </a:rPr>
              <a:t>“For who has known the mind of the Lord so as to instruct him?”</a:t>
            </a:r>
          </a:p>
          <a:p>
            <a:pPr fontAlgn="base"/>
            <a:endParaRPr lang="en-GB" sz="2000" dirty="0">
              <a:solidFill>
                <a:schemeClr val="accent4">
                  <a:lumMod val="20000"/>
                  <a:lumOff val="80000"/>
                </a:schemeClr>
              </a:solidFill>
              <a:latin typeface="Palatino Linotype" panose="02040502050505030304" pitchFamily="18" charset="0"/>
            </a:endParaRPr>
          </a:p>
          <a:p>
            <a:endParaRPr lang="en-GB" dirty="0">
              <a:solidFill>
                <a:schemeClr val="accent4">
                  <a:lumMod val="40000"/>
                  <a:lumOff val="60000"/>
                </a:schemeClr>
              </a:solidFill>
            </a:endParaRPr>
          </a:p>
        </p:txBody>
      </p:sp>
    </p:spTree>
    <p:extLst>
      <p:ext uri="{BB962C8B-B14F-4D97-AF65-F5344CB8AC3E}">
        <p14:creationId xmlns:p14="http://schemas.microsoft.com/office/powerpoint/2010/main" val="1256803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DC7E81-E711-334B-8FBB-6C4CDF9AF10E}"/>
              </a:ext>
            </a:extLst>
          </p:cNvPr>
          <p:cNvPicPr>
            <a:picLocks noChangeAspect="1"/>
          </p:cNvPicPr>
          <p:nvPr/>
        </p:nvPicPr>
        <p:blipFill>
          <a:blip r:embed="rId2"/>
          <a:stretch>
            <a:fillRect/>
          </a:stretch>
        </p:blipFill>
        <p:spPr>
          <a:xfrm>
            <a:off x="-1" y="19373"/>
            <a:ext cx="12226637" cy="6838627"/>
          </a:xfrm>
          <a:prstGeom prst="rect">
            <a:avLst/>
          </a:prstGeom>
        </p:spPr>
      </p:pic>
    </p:spTree>
    <p:extLst>
      <p:ext uri="{BB962C8B-B14F-4D97-AF65-F5344CB8AC3E}">
        <p14:creationId xmlns:p14="http://schemas.microsoft.com/office/powerpoint/2010/main" val="1067581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DCB5BA-62C2-324F-B124-F488004C6EE2}"/>
              </a:ext>
            </a:extLst>
          </p:cNvPr>
          <p:cNvPicPr>
            <a:picLocks noChangeAspect="1"/>
          </p:cNvPicPr>
          <p:nvPr/>
        </p:nvPicPr>
        <p:blipFill>
          <a:blip r:embed="rId2"/>
          <a:stretch>
            <a:fillRect/>
          </a:stretch>
        </p:blipFill>
        <p:spPr>
          <a:xfrm>
            <a:off x="-1" y="19373"/>
            <a:ext cx="12226637" cy="6838627"/>
          </a:xfrm>
          <a:prstGeom prst="rect">
            <a:avLst/>
          </a:prstGeom>
        </p:spPr>
      </p:pic>
    </p:spTree>
    <p:extLst>
      <p:ext uri="{BB962C8B-B14F-4D97-AF65-F5344CB8AC3E}">
        <p14:creationId xmlns:p14="http://schemas.microsoft.com/office/powerpoint/2010/main" val="2574233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825645-3B8D-384A-BBE9-EFE2F50A3B90}"/>
              </a:ext>
            </a:extLst>
          </p:cNvPr>
          <p:cNvPicPr>
            <a:picLocks noChangeAspect="1"/>
          </p:cNvPicPr>
          <p:nvPr/>
        </p:nvPicPr>
        <p:blipFill>
          <a:blip r:embed="rId2"/>
          <a:stretch>
            <a:fillRect/>
          </a:stretch>
        </p:blipFill>
        <p:spPr>
          <a:xfrm>
            <a:off x="-1" y="19373"/>
            <a:ext cx="12226637" cy="6838627"/>
          </a:xfrm>
          <a:prstGeom prst="rect">
            <a:avLst/>
          </a:prstGeom>
        </p:spPr>
      </p:pic>
    </p:spTree>
    <p:extLst>
      <p:ext uri="{BB962C8B-B14F-4D97-AF65-F5344CB8AC3E}">
        <p14:creationId xmlns:p14="http://schemas.microsoft.com/office/powerpoint/2010/main" val="301051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young black man holding a candle">
            <a:extLst>
              <a:ext uri="{FF2B5EF4-FFF2-40B4-BE49-F238E27FC236}">
                <a16:creationId xmlns:a16="http://schemas.microsoft.com/office/drawing/2014/main" id="{3D35D337-618F-BB42-A2FB-5D9BC4C3E646}"/>
              </a:ext>
            </a:extLst>
          </p:cNvPr>
          <p:cNvPicPr>
            <a:picLocks noChangeAspect="1"/>
          </p:cNvPicPr>
          <p:nvPr/>
        </p:nvPicPr>
        <p:blipFill>
          <a:blip r:embed="rId2"/>
          <a:stretch>
            <a:fillRect/>
          </a:stretch>
        </p:blipFill>
        <p:spPr>
          <a:xfrm>
            <a:off x="-1" y="19373"/>
            <a:ext cx="12226637" cy="6838627"/>
          </a:xfrm>
          <a:prstGeom prst="rect">
            <a:avLst/>
          </a:prstGeom>
        </p:spPr>
      </p:pic>
    </p:spTree>
    <p:extLst>
      <p:ext uri="{BB962C8B-B14F-4D97-AF65-F5344CB8AC3E}">
        <p14:creationId xmlns:p14="http://schemas.microsoft.com/office/powerpoint/2010/main" val="483708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A59A44-D1F1-094F-824C-0F3C3BBA3DA7}"/>
              </a:ext>
            </a:extLst>
          </p:cNvPr>
          <p:cNvPicPr>
            <a:picLocks noChangeAspect="1"/>
          </p:cNvPicPr>
          <p:nvPr/>
        </p:nvPicPr>
        <p:blipFill>
          <a:blip r:embed="rId2"/>
          <a:stretch>
            <a:fillRect/>
          </a:stretch>
        </p:blipFill>
        <p:spPr>
          <a:xfrm>
            <a:off x="-1" y="19373"/>
            <a:ext cx="12226637" cy="6838627"/>
          </a:xfrm>
          <a:prstGeom prst="rect">
            <a:avLst/>
          </a:prstGeom>
        </p:spPr>
      </p:pic>
    </p:spTree>
    <p:extLst>
      <p:ext uri="{BB962C8B-B14F-4D97-AF65-F5344CB8AC3E}">
        <p14:creationId xmlns:p14="http://schemas.microsoft.com/office/powerpoint/2010/main" val="2758421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ndles being held in the darkness">
            <a:extLst>
              <a:ext uri="{FF2B5EF4-FFF2-40B4-BE49-F238E27FC236}">
                <a16:creationId xmlns:a16="http://schemas.microsoft.com/office/drawing/2014/main" id="{BE60807B-FAF2-EB47-93BA-30B5DB02F613}"/>
              </a:ext>
            </a:extLst>
          </p:cNvPr>
          <p:cNvPicPr>
            <a:picLocks noChangeAspect="1"/>
          </p:cNvPicPr>
          <p:nvPr/>
        </p:nvPicPr>
        <p:blipFill>
          <a:blip r:embed="rId2"/>
          <a:stretch>
            <a:fillRect/>
          </a:stretch>
        </p:blipFill>
        <p:spPr>
          <a:xfrm>
            <a:off x="-1" y="19373"/>
            <a:ext cx="12226637" cy="6838627"/>
          </a:xfrm>
          <a:prstGeom prst="rect">
            <a:avLst/>
          </a:prstGeom>
        </p:spPr>
      </p:pic>
    </p:spTree>
    <p:extLst>
      <p:ext uri="{BB962C8B-B14F-4D97-AF65-F5344CB8AC3E}">
        <p14:creationId xmlns:p14="http://schemas.microsoft.com/office/powerpoint/2010/main" val="654973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1CCD3B7E418C48ADEC61883E4F7882" ma:contentTypeVersion="11" ma:contentTypeDescription="Create a new document." ma:contentTypeScope="" ma:versionID="e43a7f795bdd17ddb312535852e1512c">
  <xsd:schema xmlns:xsd="http://www.w3.org/2001/XMLSchema" xmlns:xs="http://www.w3.org/2001/XMLSchema" xmlns:p="http://schemas.microsoft.com/office/2006/metadata/properties" xmlns:ns2="56df17df-dc32-4fbe-924d-a9c923d0254e" xmlns:ns3="727dee50-6cfa-4a1f-824d-f96b81589c61" targetNamespace="http://schemas.microsoft.com/office/2006/metadata/properties" ma:root="true" ma:fieldsID="c233b3c7ef162a9ac863a6d8e995203d" ns2:_="" ns3:_="">
    <xsd:import namespace="56df17df-dc32-4fbe-924d-a9c923d0254e"/>
    <xsd:import namespace="727dee50-6cfa-4a1f-824d-f96b81589c6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df17df-dc32-4fbe-924d-a9c923d025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27dee50-6cfa-4a1f-824d-f96b81589c6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F1C46F0-1473-470F-9E46-E7A100EB8106}"/>
</file>

<file path=customXml/itemProps2.xml><?xml version="1.0" encoding="utf-8"?>
<ds:datastoreItem xmlns:ds="http://schemas.openxmlformats.org/officeDocument/2006/customXml" ds:itemID="{EB6475EA-A41A-4362-8718-37EC2420761B}">
  <ds:schemaRefs>
    <ds:schemaRef ds:uri="http://schemas.microsoft.com/sharepoint/v3/contenttype/forms"/>
  </ds:schemaRefs>
</ds:datastoreItem>
</file>

<file path=customXml/itemProps3.xml><?xml version="1.0" encoding="utf-8"?>
<ds:datastoreItem xmlns:ds="http://schemas.openxmlformats.org/officeDocument/2006/customXml" ds:itemID="{28FC0509-3B5D-4732-B2E7-F05747CE4F1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1719</TotalTime>
  <Words>645</Words>
  <Application>Microsoft Office PowerPoint</Application>
  <PresentationFormat>Widescreen</PresentationFormat>
  <Paragraphs>100</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Palatino Linotype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Dave Chadwick</dc:creator>
  <cp:lastModifiedBy>Colin Brady</cp:lastModifiedBy>
  <cp:revision>12</cp:revision>
  <dcterms:created xsi:type="dcterms:W3CDTF">2020-11-10T17:02:30Z</dcterms:created>
  <dcterms:modified xsi:type="dcterms:W3CDTF">2021-01-12T17:13:34Z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0x010100621CCD3B7E418C48ADEC61883E4F7882</vt:lpwstr>
  </property>
</Properties>
</file>