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5ABEF-0DF4-43DF-A63A-116D5C3F98E6}" v="96" dt="2019-05-28T19:20:13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Smale" userId="513494c681a4816b" providerId="LiveId" clId="{58B5ABEF-0DF4-43DF-A63A-116D5C3F98E6}"/>
    <pc:docChg chg="modSld modMainMaster">
      <pc:chgData name="Adrian Smale" userId="513494c681a4816b" providerId="LiveId" clId="{58B5ABEF-0DF4-43DF-A63A-116D5C3F98E6}" dt="2019-05-28T19:20:13.514" v="95"/>
      <pc:docMkLst>
        <pc:docMk/>
      </pc:docMkLst>
      <pc:sldChg chg="modTransition">
        <pc:chgData name="Adrian Smale" userId="513494c681a4816b" providerId="LiveId" clId="{58B5ABEF-0DF4-43DF-A63A-116D5C3F98E6}" dt="2019-05-28T19:05:39.347" v="46"/>
        <pc:sldMkLst>
          <pc:docMk/>
          <pc:sldMk cId="3584800054" sldId="256"/>
        </pc:sldMkLst>
      </pc:sldChg>
      <pc:sldChg chg="modTransition">
        <pc:chgData name="Adrian Smale" userId="513494c681a4816b" providerId="LiveId" clId="{58B5ABEF-0DF4-43DF-A63A-116D5C3F98E6}" dt="2019-05-28T19:19:14.667" v="89"/>
        <pc:sldMkLst>
          <pc:docMk/>
          <pc:sldMk cId="850293744" sldId="257"/>
        </pc:sldMkLst>
      </pc:sldChg>
      <pc:sldChg chg="modTransition">
        <pc:chgData name="Adrian Smale" userId="513494c681a4816b" providerId="LiveId" clId="{58B5ABEF-0DF4-43DF-A63A-116D5C3F98E6}" dt="2019-05-28T19:19:27.182" v="90"/>
        <pc:sldMkLst>
          <pc:docMk/>
          <pc:sldMk cId="2653949993" sldId="258"/>
        </pc:sldMkLst>
      </pc:sldChg>
      <pc:sldChg chg="modTransition">
        <pc:chgData name="Adrian Smale" userId="513494c681a4816b" providerId="LiveId" clId="{58B5ABEF-0DF4-43DF-A63A-116D5C3F98E6}" dt="2019-05-28T19:19:01.035" v="88"/>
        <pc:sldMkLst>
          <pc:docMk/>
          <pc:sldMk cId="4159015908" sldId="259"/>
        </pc:sldMkLst>
      </pc:sldChg>
      <pc:sldChg chg="modTransition">
        <pc:chgData name="Adrian Smale" userId="513494c681a4816b" providerId="LiveId" clId="{58B5ABEF-0DF4-43DF-A63A-116D5C3F98E6}" dt="2019-05-28T19:19:39.453" v="91"/>
        <pc:sldMkLst>
          <pc:docMk/>
          <pc:sldMk cId="51103418" sldId="260"/>
        </pc:sldMkLst>
      </pc:sldChg>
      <pc:sldChg chg="modTransition">
        <pc:chgData name="Adrian Smale" userId="513494c681a4816b" providerId="LiveId" clId="{58B5ABEF-0DF4-43DF-A63A-116D5C3F98E6}" dt="2019-05-28T19:20:03.725" v="94"/>
        <pc:sldMkLst>
          <pc:docMk/>
          <pc:sldMk cId="1754807411" sldId="261"/>
        </pc:sldMkLst>
      </pc:sldChg>
      <pc:sldChg chg="modTransition">
        <pc:chgData name="Adrian Smale" userId="513494c681a4816b" providerId="LiveId" clId="{58B5ABEF-0DF4-43DF-A63A-116D5C3F98E6}" dt="2019-05-28T19:19:55.348" v="93"/>
        <pc:sldMkLst>
          <pc:docMk/>
          <pc:sldMk cId="4148661107" sldId="262"/>
        </pc:sldMkLst>
      </pc:sldChg>
      <pc:sldChg chg="modTransition">
        <pc:chgData name="Adrian Smale" userId="513494c681a4816b" providerId="LiveId" clId="{58B5ABEF-0DF4-43DF-A63A-116D5C3F98E6}" dt="2019-05-28T19:20:13.514" v="95"/>
        <pc:sldMkLst>
          <pc:docMk/>
          <pc:sldMk cId="1661467482" sldId="263"/>
        </pc:sldMkLst>
      </pc:sldChg>
      <pc:sldMasterChg chg="modTransition modSldLayout">
        <pc:chgData name="Adrian Smale" userId="513494c681a4816b" providerId="LiveId" clId="{58B5ABEF-0DF4-43DF-A63A-116D5C3F98E6}" dt="2019-05-28T19:02:55.825" v="31"/>
        <pc:sldMasterMkLst>
          <pc:docMk/>
          <pc:sldMasterMk cId="3574340247" sldId="2147483660"/>
        </pc:sldMasterMkLst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3703668912" sldId="2147483661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1535402301" sldId="2147483662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1252552460" sldId="2147483663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2383845051" sldId="2147483664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3976518611" sldId="2147483665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419038322" sldId="2147483666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1722446680" sldId="2147483667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4183868828" sldId="2147483668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1330083466" sldId="2147483669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4294301511" sldId="2147483670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1000510210" sldId="2147483671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2832944992" sldId="2147483672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2835767934" sldId="2147483673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2825844847" sldId="2147483674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1120557586" sldId="2147483675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528251620" sldId="2147483676"/>
          </pc:sldLayoutMkLst>
        </pc:sldLayoutChg>
        <pc:sldLayoutChg chg="modTransition">
          <pc:chgData name="Adrian Smale" userId="513494c681a4816b" providerId="LiveId" clId="{58B5ABEF-0DF4-43DF-A63A-116D5C3F98E6}" dt="2019-05-28T19:02:55.825" v="31"/>
          <pc:sldLayoutMkLst>
            <pc:docMk/>
            <pc:sldMasterMk cId="3574340247" sldId="2147483660"/>
            <pc:sldLayoutMk cId="3999904564" sldId="2147483677"/>
          </pc:sldLayoutMkLst>
        </pc:sldLayoutChg>
      </pc:sldMasterChg>
    </pc:docChg>
  </pc:docChgLst>
  <pc:docChgLst>
    <pc:chgData name="Adrian Smale" userId="513494c681a4816b" providerId="LiveId" clId="{44A2A3C5-6E7E-4560-923F-025B92426955}"/>
    <pc:docChg chg="modSld">
      <pc:chgData name="Adrian Smale" userId="513494c681a4816b" providerId="LiveId" clId="{44A2A3C5-6E7E-4560-923F-025B92426955}" dt="2019-05-26T17:10:22.790" v="17"/>
      <pc:docMkLst>
        <pc:docMk/>
      </pc:docMkLst>
      <pc:sldChg chg="modTransition">
        <pc:chgData name="Adrian Smale" userId="513494c681a4816b" providerId="LiveId" clId="{44A2A3C5-6E7E-4560-923F-025B92426955}" dt="2019-05-26T17:08:35.726" v="2"/>
        <pc:sldMkLst>
          <pc:docMk/>
          <pc:sldMk cId="3584800054" sldId="256"/>
        </pc:sldMkLst>
      </pc:sldChg>
      <pc:sldChg chg="modTransition">
        <pc:chgData name="Adrian Smale" userId="513494c681a4816b" providerId="LiveId" clId="{44A2A3C5-6E7E-4560-923F-025B92426955}" dt="2019-05-26T17:08:54.318" v="5"/>
        <pc:sldMkLst>
          <pc:docMk/>
          <pc:sldMk cId="850293744" sldId="257"/>
        </pc:sldMkLst>
      </pc:sldChg>
      <pc:sldChg chg="modTransition">
        <pc:chgData name="Adrian Smale" userId="513494c681a4816b" providerId="LiveId" clId="{44A2A3C5-6E7E-4560-923F-025B92426955}" dt="2019-05-26T17:09:11.569" v="7"/>
        <pc:sldMkLst>
          <pc:docMk/>
          <pc:sldMk cId="2653949993" sldId="258"/>
        </pc:sldMkLst>
      </pc:sldChg>
      <pc:sldChg chg="modTransition">
        <pc:chgData name="Adrian Smale" userId="513494c681a4816b" providerId="LiveId" clId="{44A2A3C5-6E7E-4560-923F-025B92426955}" dt="2019-05-26T17:09:20.318" v="8"/>
        <pc:sldMkLst>
          <pc:docMk/>
          <pc:sldMk cId="4159015908" sldId="259"/>
        </pc:sldMkLst>
      </pc:sldChg>
      <pc:sldChg chg="modTransition">
        <pc:chgData name="Adrian Smale" userId="513494c681a4816b" providerId="LiveId" clId="{44A2A3C5-6E7E-4560-923F-025B92426955}" dt="2019-05-26T17:09:55.067" v="12"/>
        <pc:sldMkLst>
          <pc:docMk/>
          <pc:sldMk cId="51103418" sldId="260"/>
        </pc:sldMkLst>
      </pc:sldChg>
      <pc:sldChg chg="modTransition">
        <pc:chgData name="Adrian Smale" userId="513494c681a4816b" providerId="LiveId" clId="{44A2A3C5-6E7E-4560-923F-025B92426955}" dt="2019-05-26T17:10:08.133" v="14"/>
        <pc:sldMkLst>
          <pc:docMk/>
          <pc:sldMk cId="1754807411" sldId="261"/>
        </pc:sldMkLst>
      </pc:sldChg>
      <pc:sldChg chg="modTransition">
        <pc:chgData name="Adrian Smale" userId="513494c681a4816b" providerId="LiveId" clId="{44A2A3C5-6E7E-4560-923F-025B92426955}" dt="2019-05-26T17:10:01.112" v="13"/>
        <pc:sldMkLst>
          <pc:docMk/>
          <pc:sldMk cId="4148661107" sldId="262"/>
        </pc:sldMkLst>
      </pc:sldChg>
      <pc:sldChg chg="modTransition">
        <pc:chgData name="Adrian Smale" userId="513494c681a4816b" providerId="LiveId" clId="{44A2A3C5-6E7E-4560-923F-025B92426955}" dt="2019-05-26T17:10:22.790" v="17"/>
        <pc:sldMkLst>
          <pc:docMk/>
          <pc:sldMk cId="1661467482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66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30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1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294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6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84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5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5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40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5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84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1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3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44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86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08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39EED-0A49-4DAB-A52D-AD8721F90EED}" type="datetimeFigureOut">
              <a:rPr lang="en-GB" smtClean="0"/>
              <a:t>30/05/2019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0039-A186-4958-9A8A-CDEB356DC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340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D7C2DEF-63C5-495B-BBE5-720E5D12B4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21E403-0B61-4473-BE57-AB0F163796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29CBD6-8B17-491F-8E99-561B1B6F7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696" y="643464"/>
            <a:ext cx="3841036" cy="3193245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r"/>
            <a:r>
              <a:rPr lang="en-GB" sz="8000" dirty="0"/>
              <a:t>Values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C5A84-5E24-47F2-8C3C-063F4B5AB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0713" y="3671068"/>
            <a:ext cx="2494446" cy="809105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r"/>
            <a:r>
              <a:rPr lang="en-GB" sz="4000" dirty="0"/>
              <a:t>Matter</a:t>
            </a: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69A70158-C4F8-42C6-AB31-9ADC99CDF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78097" y="941122"/>
            <a:ext cx="5115048" cy="511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80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>
        <p:fade/>
      </p:transition>
    </mc:Choice>
    <mc:Fallback xmlns="">
      <p:transition spd="slow" advClick="0" advTm="1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DCBA0F-B2ED-4ACA-AFA0-BFDA1925E8A4}"/>
              </a:ext>
            </a:extLst>
          </p:cNvPr>
          <p:cNvSpPr/>
          <p:nvPr/>
        </p:nvSpPr>
        <p:spPr>
          <a:xfrm>
            <a:off x="1055801" y="1890726"/>
            <a:ext cx="9719036" cy="307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Micah 6:8 (NIV)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[8] He has showed you, O man, what is good. 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what does the LORD require of you? 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act justly and to love mercy 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to walk humbly with your God.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9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fade/>
      </p:transition>
    </mc:Choice>
    <mc:Fallback xmlns="">
      <p:transition spd="slow" advClick="0" advTm="7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C263-13A1-43C3-B23B-DD48D63BE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1112363"/>
            <a:ext cx="10144654" cy="3535838"/>
          </a:xfrm>
        </p:spPr>
        <p:txBody>
          <a:bodyPr/>
          <a:lstStyle/>
          <a:p>
            <a:r>
              <a:rPr lang="en-GB" dirty="0"/>
              <a:t>John 13:34 (NIV)</a:t>
            </a:r>
          </a:p>
          <a:p>
            <a:r>
              <a:rPr lang="en-GB" sz="4000" b="1" dirty="0"/>
              <a:t>[34] “A new command I give you: Love one another. As I have loved you, so you must love one another. [35] By this all men will know that you are my disciples, if you love one another.”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94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9000">
        <p:fade/>
      </p:transition>
    </mc:Choice>
    <mc:Fallback xmlns="">
      <p:transition spd="slow" advClick="0" advTm="9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655D7C-6713-40E6-9BF1-4E7516A79B79}"/>
              </a:ext>
            </a:extLst>
          </p:cNvPr>
          <p:cNvSpPr/>
          <p:nvPr/>
        </p:nvSpPr>
        <p:spPr>
          <a:xfrm>
            <a:off x="2916025" y="1597729"/>
            <a:ext cx="6096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John 3:16 (NIV)</a:t>
            </a:r>
          </a:p>
          <a:p>
            <a:pPr>
              <a:spcAft>
                <a:spcPts val="0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[16] “For God so loved the world that he gave his one and only Son, that whoever believes in him shall not perish but have eternal life. 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1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fade/>
      </p:transition>
    </mc:Choice>
    <mc:Fallback xmlns="">
      <p:transition spd="slow" advClick="0" advTm="7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047FF-AD1C-414C-84EC-33CD0B2C1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683813"/>
            <a:ext cx="10144654" cy="396438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Ephesians 2:8 (NIV)</a:t>
            </a:r>
          </a:p>
          <a:p>
            <a:r>
              <a:rPr lang="en-GB" sz="4000" b="1" dirty="0"/>
              <a:t>[8] For it is by grace you have been saved, through faith—and this not from yourselves, it is the gift of God— [9] not by works, so that no one can boast. [10] For we are God's workmanship, created in Christ Jesus to do good works, which God prepared in advance for us to do.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0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12000">
        <p:fade/>
      </p:transition>
    </mc:Choice>
    <mc:Fallback xmlns="">
      <p:transition spd="slow" advClick="0" advTm="12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E24BEA-BF29-4B26-96FC-43F13DF7CF27}"/>
              </a:ext>
            </a:extLst>
          </p:cNvPr>
          <p:cNvSpPr/>
          <p:nvPr/>
        </p:nvSpPr>
        <p:spPr>
          <a:xfrm>
            <a:off x="980660" y="1322981"/>
            <a:ext cx="1044536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Matthew 5:14-16 (NIV)</a:t>
            </a:r>
          </a:p>
          <a:p>
            <a:r>
              <a:rPr lang="en-GB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[14] “You are the light of the world. A city on a hill cannot be hidden. [15] Neither do people light a lamp and put it under a bowl. Instead they put it on its stand, and it gives light to everyone in the house. [16] In the same way, let your light shine before men, that they may see your good deeds and praise your Father in heaven.</a:t>
            </a:r>
            <a:endParaRPr lang="en-GB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6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14000">
        <p:fade/>
      </p:transition>
    </mc:Choice>
    <mc:Fallback xmlns="">
      <p:transition spd="slow" advClick="0" advTm="14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BA62F-4F75-48BD-86A6-D0C460487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6657" y="1557121"/>
            <a:ext cx="10337947" cy="2975121"/>
          </a:xfrm>
        </p:spPr>
        <p:txBody>
          <a:bodyPr>
            <a:normAutofit fontScale="47500" lnSpcReduction="20000"/>
          </a:bodyPr>
          <a:lstStyle/>
          <a:p>
            <a:r>
              <a:rPr lang="en-GB" sz="3000" dirty="0"/>
              <a:t>Proverbs 14:31 (NIV)</a:t>
            </a:r>
          </a:p>
          <a:p>
            <a:r>
              <a:rPr lang="en-GB" sz="10000" b="1" dirty="0"/>
              <a:t>[31] He who oppresses the poor shows contempt for their Maker, </a:t>
            </a:r>
            <a:endParaRPr lang="en-GB" sz="10000" dirty="0"/>
          </a:p>
          <a:p>
            <a:r>
              <a:rPr lang="en-GB" sz="10000" b="1" dirty="0"/>
              <a:t>but whoever is kind to the needy honours God.</a:t>
            </a:r>
            <a:endParaRPr lang="en-GB" sz="10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80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fade/>
      </p:transition>
    </mc:Choice>
    <mc:Fallback xmlns="">
      <p:transition spd="slow" advClick="0" advTm="7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9F08B7-ABE5-40C2-8EFD-261F4F9B7D37}"/>
              </a:ext>
            </a:extLst>
          </p:cNvPr>
          <p:cNvSpPr/>
          <p:nvPr/>
        </p:nvSpPr>
        <p:spPr>
          <a:xfrm>
            <a:off x="1640619" y="2132947"/>
            <a:ext cx="8727882" cy="2887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Leviticus 19:34 (NIV)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[34] The alien living with you must be treated as one of your native-born. Love him as yourself, for you were aliens in Egypt. I am the LORD your God.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6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fade/>
      </p:transition>
    </mc:Choice>
    <mc:Fallback xmlns="">
      <p:transition spd="slow" advClick="0" advTm="7000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370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Vapor Trail</vt:lpstr>
      <vt:lpstr>Values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Values</dc:title>
  <dc:creator>Adrian Smale</dc:creator>
  <cp:lastModifiedBy>Michael Ford</cp:lastModifiedBy>
  <cp:revision>3</cp:revision>
  <dcterms:created xsi:type="dcterms:W3CDTF">2019-05-26T16:58:24Z</dcterms:created>
  <dcterms:modified xsi:type="dcterms:W3CDTF">2019-05-30T14:26:02Z</dcterms:modified>
</cp:coreProperties>
</file>