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85942-7531-4E35-9A02-AD5569FC9AE1}" v="121" dt="2020-12-29T20:33:40.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956" autoAdjust="0"/>
  </p:normalViewPr>
  <p:slideViewPr>
    <p:cSldViewPr snapToGrid="0">
      <p:cViewPr varScale="1">
        <p:scale>
          <a:sx n="62" d="100"/>
          <a:sy n="62" d="100"/>
        </p:scale>
        <p:origin x="148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op's" userId="30ae66f2-f3b1-4455-80dd-a8bf65f2b4e0" providerId="ADAL" clId="{CCA85942-7531-4E35-9A02-AD5569FC9AE1}"/>
    <pc:docChg chg="undo custSel mod addSld delSld modSld modMainMaster">
      <pc:chgData name="Bishop's" userId="30ae66f2-f3b1-4455-80dd-a8bf65f2b4e0" providerId="ADAL" clId="{CCA85942-7531-4E35-9A02-AD5569FC9AE1}" dt="2020-12-29T20:46:08.707" v="925" actId="1076"/>
      <pc:docMkLst>
        <pc:docMk/>
      </pc:docMkLst>
      <pc:sldChg chg="modSp modTransition">
        <pc:chgData name="Bishop's" userId="30ae66f2-f3b1-4455-80dd-a8bf65f2b4e0" providerId="ADAL" clId="{CCA85942-7531-4E35-9A02-AD5569FC9AE1}" dt="2020-12-29T20:30:38.935" v="895"/>
        <pc:sldMkLst>
          <pc:docMk/>
          <pc:sldMk cId="4215795038" sldId="256"/>
        </pc:sldMkLst>
        <pc:spChg chg="mod">
          <ac:chgData name="Bishop's" userId="30ae66f2-f3b1-4455-80dd-a8bf65f2b4e0" providerId="ADAL" clId="{CCA85942-7531-4E35-9A02-AD5569FC9AE1}" dt="2020-12-29T20:19:04.914" v="826" actId="20577"/>
          <ac:spMkLst>
            <pc:docMk/>
            <pc:sldMk cId="4215795038" sldId="256"/>
            <ac:spMk id="2" creationId="{F3BEB000-A764-42AF-8365-CC12B7F93DF9}"/>
          </ac:spMkLst>
        </pc:spChg>
        <pc:spChg chg="mod">
          <ac:chgData name="Bishop's" userId="30ae66f2-f3b1-4455-80dd-a8bf65f2b4e0" providerId="ADAL" clId="{CCA85942-7531-4E35-9A02-AD5569FC9AE1}" dt="2020-12-29T20:19:28.364" v="867" actId="20577"/>
          <ac:spMkLst>
            <pc:docMk/>
            <pc:sldMk cId="4215795038" sldId="256"/>
            <ac:spMk id="3" creationId="{75A7B1DA-79BE-466A-90E3-F9E4408CD255}"/>
          </ac:spMkLst>
        </pc:spChg>
      </pc:sldChg>
      <pc:sldChg chg="addSp delSp modSp add modTransition">
        <pc:chgData name="Bishop's" userId="30ae66f2-f3b1-4455-80dd-a8bf65f2b4e0" providerId="ADAL" clId="{CCA85942-7531-4E35-9A02-AD5569FC9AE1}" dt="2020-12-29T20:30:38.935" v="895"/>
        <pc:sldMkLst>
          <pc:docMk/>
          <pc:sldMk cId="429218844" sldId="257"/>
        </pc:sldMkLst>
        <pc:spChg chg="del mod">
          <ac:chgData name="Bishop's" userId="30ae66f2-f3b1-4455-80dd-a8bf65f2b4e0" providerId="ADAL" clId="{CCA85942-7531-4E35-9A02-AD5569FC9AE1}" dt="2020-12-29T17:10:32.580" v="8" actId="478"/>
          <ac:spMkLst>
            <pc:docMk/>
            <pc:sldMk cId="429218844" sldId="257"/>
            <ac:spMk id="2" creationId="{FF5BC2DA-2925-4009-A8BA-EE05E5BEB041}"/>
          </ac:spMkLst>
        </pc:spChg>
        <pc:spChg chg="del mod">
          <ac:chgData name="Bishop's" userId="30ae66f2-f3b1-4455-80dd-a8bf65f2b4e0" providerId="ADAL" clId="{CCA85942-7531-4E35-9A02-AD5569FC9AE1}" dt="2020-12-29T17:13:33.807" v="31"/>
          <ac:spMkLst>
            <pc:docMk/>
            <pc:sldMk cId="429218844" sldId="257"/>
            <ac:spMk id="3" creationId="{0C609324-3A67-4394-A0C6-98040A9AB1E5}"/>
          </ac:spMkLst>
        </pc:spChg>
        <pc:spChg chg="mod">
          <ac:chgData name="Bishop's" userId="30ae66f2-f3b1-4455-80dd-a8bf65f2b4e0" providerId="ADAL" clId="{CCA85942-7531-4E35-9A02-AD5569FC9AE1}" dt="2020-12-29T17:14:50.598" v="38" actId="20577"/>
          <ac:spMkLst>
            <pc:docMk/>
            <pc:sldMk cId="429218844" sldId="257"/>
            <ac:spMk id="4" creationId="{42E50F47-8507-4BE1-AC97-4675B47C7119}"/>
          </ac:spMkLst>
        </pc:spChg>
        <pc:picChg chg="add mod">
          <ac:chgData name="Bishop's" userId="30ae66f2-f3b1-4455-80dd-a8bf65f2b4e0" providerId="ADAL" clId="{CCA85942-7531-4E35-9A02-AD5569FC9AE1}" dt="2020-12-29T17:14:01.784" v="35" actId="1076"/>
          <ac:picMkLst>
            <pc:docMk/>
            <pc:sldMk cId="429218844" sldId="257"/>
            <ac:picMk id="1026" creationId="{57D77B13-8F57-493E-B10F-787369CF44B6}"/>
          </ac:picMkLst>
        </pc:picChg>
      </pc:sldChg>
      <pc:sldChg chg="add del">
        <pc:chgData name="Bishop's" userId="30ae66f2-f3b1-4455-80dd-a8bf65f2b4e0" providerId="ADAL" clId="{CCA85942-7531-4E35-9A02-AD5569FC9AE1}" dt="2020-12-29T20:17:02.683" v="790" actId="2696"/>
        <pc:sldMkLst>
          <pc:docMk/>
          <pc:sldMk cId="3254974714" sldId="258"/>
        </pc:sldMkLst>
      </pc:sldChg>
      <pc:sldChg chg="addSp delSp modSp add mod modTransition setBg delDesignElem">
        <pc:chgData name="Bishop's" userId="30ae66f2-f3b1-4455-80dd-a8bf65f2b4e0" providerId="ADAL" clId="{CCA85942-7531-4E35-9A02-AD5569FC9AE1}" dt="2020-12-29T20:46:08.707" v="925" actId="1076"/>
        <pc:sldMkLst>
          <pc:docMk/>
          <pc:sldMk cId="4204356643" sldId="259"/>
        </pc:sldMkLst>
        <pc:spChg chg="add mod ord">
          <ac:chgData name="Bishop's" userId="30ae66f2-f3b1-4455-80dd-a8bf65f2b4e0" providerId="ADAL" clId="{CCA85942-7531-4E35-9A02-AD5569FC9AE1}" dt="2020-12-29T20:45:56.098" v="924" actId="6549"/>
          <ac:spMkLst>
            <pc:docMk/>
            <pc:sldMk cId="4204356643" sldId="259"/>
            <ac:spMk id="2" creationId="{7CB339B6-CBE6-45B4-97E9-65EA91D66911}"/>
          </ac:spMkLst>
        </pc:spChg>
        <pc:spChg chg="add del">
          <ac:chgData name="Bishop's" userId="30ae66f2-f3b1-4455-80dd-a8bf65f2b4e0" providerId="ADAL" clId="{CCA85942-7531-4E35-9A02-AD5569FC9AE1}" dt="2020-12-29T17:41:08.100" v="156"/>
          <ac:spMkLst>
            <pc:docMk/>
            <pc:sldMk cId="4204356643" sldId="259"/>
            <ac:spMk id="9" creationId="{F56F5174-31D9-4DBB-AAB7-A1FD7BDB1352}"/>
          </ac:spMkLst>
        </pc:spChg>
        <pc:spChg chg="add del">
          <ac:chgData name="Bishop's" userId="30ae66f2-f3b1-4455-80dd-a8bf65f2b4e0" providerId="ADAL" clId="{CCA85942-7531-4E35-9A02-AD5569FC9AE1}" dt="2020-12-29T17:41:08.100" v="156"/>
          <ac:spMkLst>
            <pc:docMk/>
            <pc:sldMk cId="4204356643" sldId="259"/>
            <ac:spMk id="13" creationId="{F9A95BEE-6BB1-4A28-A8E6-A34B2E42EF87}"/>
          </ac:spMkLst>
        </pc:spChg>
        <pc:picChg chg="add mod">
          <ac:chgData name="Bishop's" userId="30ae66f2-f3b1-4455-80dd-a8bf65f2b4e0" providerId="ADAL" clId="{CCA85942-7531-4E35-9A02-AD5569FC9AE1}" dt="2020-12-29T20:46:08.707" v="925" actId="1076"/>
          <ac:picMkLst>
            <pc:docMk/>
            <pc:sldMk cId="4204356643" sldId="259"/>
            <ac:picMk id="4" creationId="{088A2DC9-19FC-4376-BF6E-15B0AC7537A2}"/>
          </ac:picMkLst>
        </pc:picChg>
        <pc:picChg chg="add del">
          <ac:chgData name="Bishop's" userId="30ae66f2-f3b1-4455-80dd-a8bf65f2b4e0" providerId="ADAL" clId="{CCA85942-7531-4E35-9A02-AD5569FC9AE1}" dt="2020-12-29T17:41:08.100" v="156"/>
          <ac:picMkLst>
            <pc:docMk/>
            <pc:sldMk cId="4204356643" sldId="259"/>
            <ac:picMk id="11" creationId="{AE113210-7872-481A-ADE6-3A05CCAF5EB2}"/>
          </ac:picMkLst>
        </pc:picChg>
      </pc:sldChg>
      <pc:sldChg chg="addSp delSp modSp add mod modTransition setBg delDesignElem">
        <pc:chgData name="Bishop's" userId="30ae66f2-f3b1-4455-80dd-a8bf65f2b4e0" providerId="ADAL" clId="{CCA85942-7531-4E35-9A02-AD5569FC9AE1}" dt="2020-12-29T20:30:38.935" v="895"/>
        <pc:sldMkLst>
          <pc:docMk/>
          <pc:sldMk cId="3904843470" sldId="260"/>
        </pc:sldMkLst>
        <pc:spChg chg="mod ord">
          <ac:chgData name="Bishop's" userId="30ae66f2-f3b1-4455-80dd-a8bf65f2b4e0" providerId="ADAL" clId="{CCA85942-7531-4E35-9A02-AD5569FC9AE1}" dt="2020-12-29T20:22:54.661" v="886" actId="121"/>
          <ac:spMkLst>
            <pc:docMk/>
            <pc:sldMk cId="3904843470" sldId="260"/>
            <ac:spMk id="2" creationId="{7CB339B6-CBE6-45B4-97E9-65EA91D66911}"/>
          </ac:spMkLst>
        </pc:spChg>
        <pc:spChg chg="del">
          <ac:chgData name="Bishop's" userId="30ae66f2-f3b1-4455-80dd-a8bf65f2b4e0" providerId="ADAL" clId="{CCA85942-7531-4E35-9A02-AD5569FC9AE1}" dt="2020-12-29T17:28:57.700" v="89" actId="26606"/>
          <ac:spMkLst>
            <pc:docMk/>
            <pc:sldMk cId="3904843470" sldId="260"/>
            <ac:spMk id="9" creationId="{F56F5174-31D9-4DBB-AAB7-A1FD7BDB1352}"/>
          </ac:spMkLst>
        </pc:spChg>
        <pc:spChg chg="del">
          <ac:chgData name="Bishop's" userId="30ae66f2-f3b1-4455-80dd-a8bf65f2b4e0" providerId="ADAL" clId="{CCA85942-7531-4E35-9A02-AD5569FC9AE1}" dt="2020-12-29T17:28:57.700" v="89" actId="26606"/>
          <ac:spMkLst>
            <pc:docMk/>
            <pc:sldMk cId="3904843470" sldId="260"/>
            <ac:spMk id="13" creationId="{F9A95BEE-6BB1-4A28-A8E6-A34B2E42EF87}"/>
          </ac:spMkLst>
        </pc:spChg>
        <pc:spChg chg="add del">
          <ac:chgData name="Bishop's" userId="30ae66f2-f3b1-4455-80dd-a8bf65f2b4e0" providerId="ADAL" clId="{CCA85942-7531-4E35-9A02-AD5569FC9AE1}" dt="2020-12-29T17:29:59.252" v="96" actId="26606"/>
          <ac:spMkLst>
            <pc:docMk/>
            <pc:sldMk cId="3904843470" sldId="260"/>
            <ac:spMk id="18" creationId="{F13C74B1-5B17-4795-BED0-7140497B445A}"/>
          </ac:spMkLst>
        </pc:spChg>
        <pc:spChg chg="add del">
          <ac:chgData name="Bishop's" userId="30ae66f2-f3b1-4455-80dd-a8bf65f2b4e0" providerId="ADAL" clId="{CCA85942-7531-4E35-9A02-AD5569FC9AE1}" dt="2020-12-29T17:29:59.252" v="96" actId="26606"/>
          <ac:spMkLst>
            <pc:docMk/>
            <pc:sldMk cId="3904843470" sldId="260"/>
            <ac:spMk id="20" creationId="{D4974D33-8DC5-464E-8C6D-BE58F0669C17}"/>
          </ac:spMkLst>
        </pc:spChg>
        <pc:spChg chg="add del">
          <ac:chgData name="Bishop's" userId="30ae66f2-f3b1-4455-80dd-a8bf65f2b4e0" providerId="ADAL" clId="{CCA85942-7531-4E35-9A02-AD5569FC9AE1}" dt="2020-12-29T17:34:25.662" v="119" actId="26606"/>
          <ac:spMkLst>
            <pc:docMk/>
            <pc:sldMk cId="3904843470" sldId="260"/>
            <ac:spMk id="30" creationId="{49CD2D09-B1BB-4DF5-9E1C-3D21B21EDEFD}"/>
          </ac:spMkLst>
        </pc:spChg>
        <pc:spChg chg="add del">
          <ac:chgData name="Bishop's" userId="30ae66f2-f3b1-4455-80dd-a8bf65f2b4e0" providerId="ADAL" clId="{CCA85942-7531-4E35-9A02-AD5569FC9AE1}" dt="2020-12-29T17:34:25.662" v="119" actId="26606"/>
          <ac:spMkLst>
            <pc:docMk/>
            <pc:sldMk cId="3904843470" sldId="260"/>
            <ac:spMk id="34" creationId="{967C29FE-FD32-4AFB-AD20-DBDF5864B2D8}"/>
          </ac:spMkLst>
        </pc:spChg>
        <pc:spChg chg="add del">
          <ac:chgData name="Bishop's" userId="30ae66f2-f3b1-4455-80dd-a8bf65f2b4e0" providerId="ADAL" clId="{CCA85942-7531-4E35-9A02-AD5569FC9AE1}" dt="2020-12-29T17:34:31.822" v="121" actId="26606"/>
          <ac:spMkLst>
            <pc:docMk/>
            <pc:sldMk cId="3904843470" sldId="260"/>
            <ac:spMk id="36" creationId="{3CD9DF72-87A3-404E-A828-84CBF11A8303}"/>
          </ac:spMkLst>
        </pc:spChg>
        <pc:spChg chg="add del">
          <ac:chgData name="Bishop's" userId="30ae66f2-f3b1-4455-80dd-a8bf65f2b4e0" providerId="ADAL" clId="{CCA85942-7531-4E35-9A02-AD5569FC9AE1}" dt="2020-12-29T17:34:34.471" v="123" actId="26606"/>
          <ac:spMkLst>
            <pc:docMk/>
            <pc:sldMk cId="3904843470" sldId="260"/>
            <ac:spMk id="39" creationId="{F13C74B1-5B17-4795-BED0-7140497B445A}"/>
          </ac:spMkLst>
        </pc:spChg>
        <pc:spChg chg="add del">
          <ac:chgData name="Bishop's" userId="30ae66f2-f3b1-4455-80dd-a8bf65f2b4e0" providerId="ADAL" clId="{CCA85942-7531-4E35-9A02-AD5569FC9AE1}" dt="2020-12-29T17:34:34.471" v="123" actId="26606"/>
          <ac:spMkLst>
            <pc:docMk/>
            <pc:sldMk cId="3904843470" sldId="260"/>
            <ac:spMk id="40" creationId="{D4974D33-8DC5-464E-8C6D-BE58F0669C17}"/>
          </ac:spMkLst>
        </pc:spChg>
        <pc:spChg chg="add del">
          <ac:chgData name="Bishop's" userId="30ae66f2-f3b1-4455-80dd-a8bf65f2b4e0" providerId="ADAL" clId="{CCA85942-7531-4E35-9A02-AD5569FC9AE1}" dt="2020-12-29T17:41:08.100" v="156"/>
          <ac:spMkLst>
            <pc:docMk/>
            <pc:sldMk cId="3904843470" sldId="260"/>
            <ac:spMk id="44" creationId="{8FC9BE17-9A7B-462D-AE50-3D8777387304}"/>
          </ac:spMkLst>
        </pc:spChg>
        <pc:spChg chg="add del">
          <ac:chgData name="Bishop's" userId="30ae66f2-f3b1-4455-80dd-a8bf65f2b4e0" providerId="ADAL" clId="{CCA85942-7531-4E35-9A02-AD5569FC9AE1}" dt="2020-12-29T17:41:08.100" v="156"/>
          <ac:spMkLst>
            <pc:docMk/>
            <pc:sldMk cId="3904843470" sldId="260"/>
            <ac:spMk id="45" creationId="{3EBE8569-6AEC-4B8C-8D53-2DE337CDBA65}"/>
          </ac:spMkLst>
        </pc:spChg>
        <pc:spChg chg="add del">
          <ac:chgData name="Bishop's" userId="30ae66f2-f3b1-4455-80dd-a8bf65f2b4e0" providerId="ADAL" clId="{CCA85942-7531-4E35-9A02-AD5569FC9AE1}" dt="2020-12-29T17:41:08.100" v="156"/>
          <ac:spMkLst>
            <pc:docMk/>
            <pc:sldMk cId="3904843470" sldId="260"/>
            <ac:spMk id="46" creationId="{55D4142C-5077-457F-A6AD-3FECFDB39685}"/>
          </ac:spMkLst>
        </pc:spChg>
        <pc:spChg chg="add del">
          <ac:chgData name="Bishop's" userId="30ae66f2-f3b1-4455-80dd-a8bf65f2b4e0" providerId="ADAL" clId="{CCA85942-7531-4E35-9A02-AD5569FC9AE1}" dt="2020-12-29T17:41:08.100" v="156"/>
          <ac:spMkLst>
            <pc:docMk/>
            <pc:sldMk cId="3904843470" sldId="260"/>
            <ac:spMk id="47" creationId="{7A5F0580-5EE9-419F-96EE-B6529EF6E7D0}"/>
          </ac:spMkLst>
        </pc:spChg>
        <pc:picChg chg="del mod ord">
          <ac:chgData name="Bishop's" userId="30ae66f2-f3b1-4455-80dd-a8bf65f2b4e0" providerId="ADAL" clId="{CCA85942-7531-4E35-9A02-AD5569FC9AE1}" dt="2020-12-29T17:34:09.560" v="117" actId="478"/>
          <ac:picMkLst>
            <pc:docMk/>
            <pc:sldMk cId="3904843470" sldId="260"/>
            <ac:picMk id="4" creationId="{088A2DC9-19FC-4376-BF6E-15B0AC7537A2}"/>
          </ac:picMkLst>
        </pc:picChg>
        <pc:picChg chg="add del mod">
          <ac:chgData name="Bishop's" userId="30ae66f2-f3b1-4455-80dd-a8bf65f2b4e0" providerId="ADAL" clId="{CCA85942-7531-4E35-9A02-AD5569FC9AE1}" dt="2020-12-29T20:21:20.877" v="873" actId="478"/>
          <ac:picMkLst>
            <pc:docMk/>
            <pc:sldMk cId="3904843470" sldId="260"/>
            <ac:picMk id="4" creationId="{E7B5D491-C097-4126-9274-4632EE70525C}"/>
          </ac:picMkLst>
        </pc:picChg>
        <pc:picChg chg="add mod">
          <ac:chgData name="Bishop's" userId="30ae66f2-f3b1-4455-80dd-a8bf65f2b4e0" providerId="ADAL" clId="{CCA85942-7531-4E35-9A02-AD5569FC9AE1}" dt="2020-12-29T20:21:05.915" v="870" actId="26606"/>
          <ac:picMkLst>
            <pc:docMk/>
            <pc:sldMk cId="3904843470" sldId="260"/>
            <ac:picMk id="5" creationId="{787BF4D7-F6EE-45FF-9E4D-EB9A29887E8E}"/>
          </ac:picMkLst>
        </pc:picChg>
        <pc:picChg chg="add">
          <ac:chgData name="Bishop's" userId="30ae66f2-f3b1-4455-80dd-a8bf65f2b4e0" providerId="ADAL" clId="{CCA85942-7531-4E35-9A02-AD5569FC9AE1}" dt="2020-12-29T20:21:05.915" v="870" actId="26606"/>
          <ac:picMkLst>
            <pc:docMk/>
            <pc:sldMk cId="3904843470" sldId="260"/>
            <ac:picMk id="10" creationId="{54DDEBDD-D8BD-41A6-8A0D-B00E3768B0F9}"/>
          </ac:picMkLst>
        </pc:picChg>
        <pc:picChg chg="del">
          <ac:chgData name="Bishop's" userId="30ae66f2-f3b1-4455-80dd-a8bf65f2b4e0" providerId="ADAL" clId="{CCA85942-7531-4E35-9A02-AD5569FC9AE1}" dt="2020-12-29T17:28:57.700" v="89" actId="26606"/>
          <ac:picMkLst>
            <pc:docMk/>
            <pc:sldMk cId="3904843470" sldId="260"/>
            <ac:picMk id="11" creationId="{AE113210-7872-481A-ADE6-3A05CCAF5EB2}"/>
          </ac:picMkLst>
        </pc:picChg>
        <pc:picChg chg="add del">
          <ac:chgData name="Bishop's" userId="30ae66f2-f3b1-4455-80dd-a8bf65f2b4e0" providerId="ADAL" clId="{CCA85942-7531-4E35-9A02-AD5569FC9AE1}" dt="2020-12-29T17:34:51.988" v="126" actId="26606"/>
          <ac:picMkLst>
            <pc:docMk/>
            <pc:sldMk cId="3904843470" sldId="260"/>
            <ac:picMk id="25" creationId="{54DDEBDD-D8BD-41A6-8A0D-B00E3768B0F9}"/>
          </ac:picMkLst>
        </pc:picChg>
        <pc:picChg chg="add del">
          <ac:chgData name="Bishop's" userId="30ae66f2-f3b1-4455-80dd-a8bf65f2b4e0" providerId="ADAL" clId="{CCA85942-7531-4E35-9A02-AD5569FC9AE1}" dt="2020-12-29T17:34:25.662" v="119" actId="26606"/>
          <ac:picMkLst>
            <pc:docMk/>
            <pc:sldMk cId="3904843470" sldId="260"/>
            <ac:picMk id="32" creationId="{83355637-BA71-4F63-94C9-E77BF81BDFC0}"/>
          </ac:picMkLst>
        </pc:picChg>
        <pc:picChg chg="add del">
          <ac:chgData name="Bishop's" userId="30ae66f2-f3b1-4455-80dd-a8bf65f2b4e0" providerId="ADAL" clId="{CCA85942-7531-4E35-9A02-AD5569FC9AE1}" dt="2020-12-29T17:34:51.983" v="125" actId="26606"/>
          <ac:picMkLst>
            <pc:docMk/>
            <pc:sldMk cId="3904843470" sldId="260"/>
            <ac:picMk id="42" creationId="{19AE98B8-B73A-4724-B639-017087F9239F}"/>
          </ac:picMkLst>
        </pc:picChg>
        <pc:cxnChg chg="add del">
          <ac:chgData name="Bishop's" userId="30ae66f2-f3b1-4455-80dd-a8bf65f2b4e0" providerId="ADAL" clId="{CCA85942-7531-4E35-9A02-AD5569FC9AE1}" dt="2020-12-29T17:34:31.822" v="121" actId="26606"/>
          <ac:cxnSpMkLst>
            <pc:docMk/>
            <pc:sldMk cId="3904843470" sldId="260"/>
            <ac:cxnSpMk id="37" creationId="{20E3A342-4D61-4E3F-AF90-1AB42AEB96CC}"/>
          </ac:cxnSpMkLst>
        </pc:cxnChg>
      </pc:sldChg>
      <pc:sldChg chg="addSp delSp modSp add mod modTransition setBg delAnim modAnim delDesignElem">
        <pc:chgData name="Bishop's" userId="30ae66f2-f3b1-4455-80dd-a8bf65f2b4e0" providerId="ADAL" clId="{CCA85942-7531-4E35-9A02-AD5569FC9AE1}" dt="2020-12-29T20:33:40.408" v="905"/>
        <pc:sldMkLst>
          <pc:docMk/>
          <pc:sldMk cId="931368691" sldId="261"/>
        </pc:sldMkLst>
        <pc:spChg chg="add del mod ord">
          <ac:chgData name="Bishop's" userId="30ae66f2-f3b1-4455-80dd-a8bf65f2b4e0" providerId="ADAL" clId="{CCA85942-7531-4E35-9A02-AD5569FC9AE1}" dt="2020-12-29T17:47:58.439" v="200"/>
          <ac:spMkLst>
            <pc:docMk/>
            <pc:sldMk cId="931368691" sldId="261"/>
            <ac:spMk id="2" creationId="{CC0277E5-0C08-4837-A1E8-CCDEBFDFE342}"/>
          </ac:spMkLst>
        </pc:spChg>
        <pc:spChg chg="add del mod">
          <ac:chgData name="Bishop's" userId="30ae66f2-f3b1-4455-80dd-a8bf65f2b4e0" providerId="ADAL" clId="{CCA85942-7531-4E35-9A02-AD5569FC9AE1}" dt="2020-12-29T17:45:41.463" v="189" actId="478"/>
          <ac:spMkLst>
            <pc:docMk/>
            <pc:sldMk cId="931368691" sldId="261"/>
            <ac:spMk id="5" creationId="{804164C8-6936-40B5-B02F-10B0ED73AA74}"/>
          </ac:spMkLst>
        </pc:spChg>
        <pc:spChg chg="add del">
          <ac:chgData name="Bishop's" userId="30ae66f2-f3b1-4455-80dd-a8bf65f2b4e0" providerId="ADAL" clId="{CCA85942-7531-4E35-9A02-AD5569FC9AE1}" dt="2020-12-29T17:41:41.216" v="161" actId="26606"/>
          <ac:spMkLst>
            <pc:docMk/>
            <pc:sldMk cId="931368691" sldId="261"/>
            <ac:spMk id="6" creationId="{3CD9DF72-87A3-404E-A828-84CBF11A8303}"/>
          </ac:spMkLst>
        </pc:spChg>
        <pc:spChg chg="add mod">
          <ac:chgData name="Bishop's" userId="30ae66f2-f3b1-4455-80dd-a8bf65f2b4e0" providerId="ADAL" clId="{CCA85942-7531-4E35-9A02-AD5569FC9AE1}" dt="2020-12-29T17:49:55.282" v="223" actId="1076"/>
          <ac:spMkLst>
            <pc:docMk/>
            <pc:sldMk cId="931368691" sldId="261"/>
            <ac:spMk id="7" creationId="{3B4B2CA3-0D12-4CEC-939F-E8E31A3CC377}"/>
          </ac:spMkLst>
        </pc:spChg>
        <pc:spChg chg="add del">
          <ac:chgData name="Bishop's" userId="30ae66f2-f3b1-4455-80dd-a8bf65f2b4e0" providerId="ADAL" clId="{CCA85942-7531-4E35-9A02-AD5569FC9AE1}" dt="2020-12-29T17:41:08.100" v="156"/>
          <ac:spMkLst>
            <pc:docMk/>
            <pc:sldMk cId="931368691" sldId="261"/>
            <ac:spMk id="9" creationId="{2B1D4F77-A17C-43D7-B7FA-545148E4E93D}"/>
          </ac:spMkLst>
        </pc:spChg>
        <pc:spChg chg="add">
          <ac:chgData name="Bishop's" userId="30ae66f2-f3b1-4455-80dd-a8bf65f2b4e0" providerId="ADAL" clId="{CCA85942-7531-4E35-9A02-AD5569FC9AE1}" dt="2020-12-29T17:48:37.552" v="202" actId="26606"/>
          <ac:spMkLst>
            <pc:docMk/>
            <pc:sldMk cId="931368691" sldId="261"/>
            <ac:spMk id="12" creationId="{E862BE82-D00D-42C1-BF16-93AA37870C32}"/>
          </ac:spMkLst>
        </pc:spChg>
        <pc:spChg chg="add">
          <ac:chgData name="Bishop's" userId="30ae66f2-f3b1-4455-80dd-a8bf65f2b4e0" providerId="ADAL" clId="{CCA85942-7531-4E35-9A02-AD5569FC9AE1}" dt="2020-12-29T17:48:37.552" v="202" actId="26606"/>
          <ac:spMkLst>
            <pc:docMk/>
            <pc:sldMk cId="931368691" sldId="261"/>
            <ac:spMk id="14" creationId="{F6D92C2D-1D3D-4974-918C-06579FB354A9}"/>
          </ac:spMkLst>
        </pc:spChg>
        <pc:spChg chg="add del">
          <ac:chgData name="Bishop's" userId="30ae66f2-f3b1-4455-80dd-a8bf65f2b4e0" providerId="ADAL" clId="{CCA85942-7531-4E35-9A02-AD5569FC9AE1}" dt="2020-12-29T17:42:20.075" v="172" actId="26606"/>
          <ac:spMkLst>
            <pc:docMk/>
            <pc:sldMk cId="931368691" sldId="261"/>
            <ac:spMk id="16" creationId="{E862BE82-D00D-42C1-BF16-93AA37870C32}"/>
          </ac:spMkLst>
        </pc:spChg>
        <pc:spChg chg="add del">
          <ac:chgData name="Bishop's" userId="30ae66f2-f3b1-4455-80dd-a8bf65f2b4e0" providerId="ADAL" clId="{CCA85942-7531-4E35-9A02-AD5569FC9AE1}" dt="2020-12-29T17:42:20.075" v="172" actId="26606"/>
          <ac:spMkLst>
            <pc:docMk/>
            <pc:sldMk cId="931368691" sldId="261"/>
            <ac:spMk id="18" creationId="{F6D92C2D-1D3D-4974-918C-06579FB354A9}"/>
          </ac:spMkLst>
        </pc:spChg>
        <pc:spChg chg="add del">
          <ac:chgData name="Bishop's" userId="30ae66f2-f3b1-4455-80dd-a8bf65f2b4e0" providerId="ADAL" clId="{CCA85942-7531-4E35-9A02-AD5569FC9AE1}" dt="2020-12-29T17:41:55.657" v="165" actId="26606"/>
          <ac:spMkLst>
            <pc:docMk/>
            <pc:sldMk cId="931368691" sldId="261"/>
            <ac:spMk id="23" creationId="{3CD9DF72-87A3-404E-A828-84CBF11A8303}"/>
          </ac:spMkLst>
        </pc:spChg>
        <pc:spChg chg="add del">
          <ac:chgData name="Bishop's" userId="30ae66f2-f3b1-4455-80dd-a8bf65f2b4e0" providerId="ADAL" clId="{CCA85942-7531-4E35-9A02-AD5569FC9AE1}" dt="2020-12-29T17:42:20.075" v="171" actId="26606"/>
          <ac:spMkLst>
            <pc:docMk/>
            <pc:sldMk cId="931368691" sldId="261"/>
            <ac:spMk id="27" creationId="{AEDD7960-4866-4399-BEF6-DD1431AB4E34}"/>
          </ac:spMkLst>
        </pc:spChg>
        <pc:spChg chg="add del">
          <ac:chgData name="Bishop's" userId="30ae66f2-f3b1-4455-80dd-a8bf65f2b4e0" providerId="ADAL" clId="{CCA85942-7531-4E35-9A02-AD5569FC9AE1}" dt="2020-12-29T17:42:11.646" v="167" actId="26606"/>
          <ac:spMkLst>
            <pc:docMk/>
            <pc:sldMk cId="931368691" sldId="261"/>
            <ac:spMk id="28" creationId="{2B566528-1B12-4246-9431-5C2D7D081168}"/>
          </ac:spMkLst>
        </pc:spChg>
        <pc:spChg chg="add del">
          <ac:chgData name="Bishop's" userId="30ae66f2-f3b1-4455-80dd-a8bf65f2b4e0" providerId="ADAL" clId="{CCA85942-7531-4E35-9A02-AD5569FC9AE1}" dt="2020-12-29T17:42:11.646" v="167" actId="26606"/>
          <ac:spMkLst>
            <pc:docMk/>
            <pc:sldMk cId="931368691" sldId="261"/>
            <ac:spMk id="29" creationId="{D3F51FEB-38FB-4F6C-9F7B-2F2AFAB65463}"/>
          </ac:spMkLst>
        </pc:spChg>
        <pc:spChg chg="add del">
          <ac:chgData name="Bishop's" userId="30ae66f2-f3b1-4455-80dd-a8bf65f2b4e0" providerId="ADAL" clId="{CCA85942-7531-4E35-9A02-AD5569FC9AE1}" dt="2020-12-29T17:42:11.646" v="167" actId="26606"/>
          <ac:spMkLst>
            <pc:docMk/>
            <pc:sldMk cId="931368691" sldId="261"/>
            <ac:spMk id="31" creationId="{1E547BA6-BAE0-43BB-A7CA-60F69CE252F0}"/>
          </ac:spMkLst>
        </pc:spChg>
        <pc:spChg chg="add del">
          <ac:chgData name="Bishop's" userId="30ae66f2-f3b1-4455-80dd-a8bf65f2b4e0" providerId="ADAL" clId="{CCA85942-7531-4E35-9A02-AD5569FC9AE1}" dt="2020-12-29T17:42:14.767" v="169" actId="26606"/>
          <ac:spMkLst>
            <pc:docMk/>
            <pc:sldMk cId="931368691" sldId="261"/>
            <ac:spMk id="33" creationId="{8FC9BE17-9A7B-462D-AE50-3D8777387304}"/>
          </ac:spMkLst>
        </pc:spChg>
        <pc:spChg chg="add del">
          <ac:chgData name="Bishop's" userId="30ae66f2-f3b1-4455-80dd-a8bf65f2b4e0" providerId="ADAL" clId="{CCA85942-7531-4E35-9A02-AD5569FC9AE1}" dt="2020-12-29T17:42:14.767" v="169" actId="26606"/>
          <ac:spMkLst>
            <pc:docMk/>
            <pc:sldMk cId="931368691" sldId="261"/>
            <ac:spMk id="34" creationId="{3EBE8569-6AEC-4B8C-8D53-2DE337CDBA65}"/>
          </ac:spMkLst>
        </pc:spChg>
        <pc:spChg chg="add del">
          <ac:chgData name="Bishop's" userId="30ae66f2-f3b1-4455-80dd-a8bf65f2b4e0" providerId="ADAL" clId="{CCA85942-7531-4E35-9A02-AD5569FC9AE1}" dt="2020-12-29T17:42:14.767" v="169" actId="26606"/>
          <ac:spMkLst>
            <pc:docMk/>
            <pc:sldMk cId="931368691" sldId="261"/>
            <ac:spMk id="35" creationId="{55D4142C-5077-457F-A6AD-3FECFDB39685}"/>
          </ac:spMkLst>
        </pc:spChg>
        <pc:spChg chg="add del">
          <ac:chgData name="Bishop's" userId="30ae66f2-f3b1-4455-80dd-a8bf65f2b4e0" providerId="ADAL" clId="{CCA85942-7531-4E35-9A02-AD5569FC9AE1}" dt="2020-12-29T17:42:14.767" v="169" actId="26606"/>
          <ac:spMkLst>
            <pc:docMk/>
            <pc:sldMk cId="931368691" sldId="261"/>
            <ac:spMk id="36" creationId="{7A5F0580-5EE9-419F-96EE-B6529EF6E7D0}"/>
          </ac:spMkLst>
        </pc:spChg>
        <pc:spChg chg="add del">
          <ac:chgData name="Bishop's" userId="30ae66f2-f3b1-4455-80dd-a8bf65f2b4e0" providerId="ADAL" clId="{CCA85942-7531-4E35-9A02-AD5569FC9AE1}" dt="2020-12-29T17:42:20.075" v="171" actId="26606"/>
          <ac:spMkLst>
            <pc:docMk/>
            <pc:sldMk cId="931368691" sldId="261"/>
            <ac:spMk id="38" creationId="{6B5E2835-4E47-45B3-9CFE-732FF7B05472}"/>
          </ac:spMkLst>
        </pc:spChg>
        <pc:spChg chg="add del">
          <ac:chgData name="Bishop's" userId="30ae66f2-f3b1-4455-80dd-a8bf65f2b4e0" providerId="ADAL" clId="{CCA85942-7531-4E35-9A02-AD5569FC9AE1}" dt="2020-12-29T17:42:20.075" v="171" actId="26606"/>
          <ac:spMkLst>
            <pc:docMk/>
            <pc:sldMk cId="931368691" sldId="261"/>
            <ac:spMk id="39" creationId="{5B45AD5D-AA52-4F7B-9362-576A39AD9E09}"/>
          </ac:spMkLst>
        </pc:spChg>
        <pc:spChg chg="add del">
          <ac:chgData name="Bishop's" userId="30ae66f2-f3b1-4455-80dd-a8bf65f2b4e0" providerId="ADAL" clId="{CCA85942-7531-4E35-9A02-AD5569FC9AE1}" dt="2020-12-29T17:42:20.075" v="171" actId="26606"/>
          <ac:spMkLst>
            <pc:docMk/>
            <pc:sldMk cId="931368691" sldId="261"/>
            <ac:spMk id="40" creationId="{55D4142C-5077-457F-A6AD-3FECFDB39685}"/>
          </ac:spMkLst>
        </pc:spChg>
        <pc:spChg chg="add del">
          <ac:chgData name="Bishop's" userId="30ae66f2-f3b1-4455-80dd-a8bf65f2b4e0" providerId="ADAL" clId="{CCA85942-7531-4E35-9A02-AD5569FC9AE1}" dt="2020-12-29T17:42:20.075" v="171" actId="26606"/>
          <ac:spMkLst>
            <pc:docMk/>
            <pc:sldMk cId="931368691" sldId="261"/>
            <ac:spMk id="41" creationId="{7A5F0580-5EE9-419F-96EE-B6529EF6E7D0}"/>
          </ac:spMkLst>
        </pc:spChg>
        <pc:grpChg chg="add del">
          <ac:chgData name="Bishop's" userId="30ae66f2-f3b1-4455-80dd-a8bf65f2b4e0" providerId="ADAL" clId="{CCA85942-7531-4E35-9A02-AD5569FC9AE1}" dt="2020-12-29T17:42:11.646" v="167" actId="26606"/>
          <ac:grpSpMkLst>
            <pc:docMk/>
            <pc:sldMk cId="931368691" sldId="261"/>
            <ac:grpSpMk id="30" creationId="{07EAA094-9CF6-4695-958A-33D9BCAA9474}"/>
          </ac:grpSpMkLst>
        </pc:grpChg>
        <pc:picChg chg="add del mod">
          <ac:chgData name="Bishop's" userId="30ae66f2-f3b1-4455-80dd-a8bf65f2b4e0" providerId="ADAL" clId="{CCA85942-7531-4E35-9A02-AD5569FC9AE1}" dt="2020-12-29T20:33:14.285" v="901" actId="478"/>
          <ac:picMkLst>
            <pc:docMk/>
            <pc:sldMk cId="931368691" sldId="261"/>
            <ac:picMk id="2" creationId="{CEAAB04D-F47F-402F-8166-467B964D5EA4}"/>
          </ac:picMkLst>
        </pc:picChg>
        <pc:picChg chg="add del mod">
          <ac:chgData name="Bishop's" userId="30ae66f2-f3b1-4455-80dd-a8bf65f2b4e0" providerId="ADAL" clId="{CCA85942-7531-4E35-9A02-AD5569FC9AE1}" dt="2020-12-29T20:33:10.849" v="900" actId="478"/>
          <ac:picMkLst>
            <pc:docMk/>
            <pc:sldMk cId="931368691" sldId="261"/>
            <ac:picMk id="3" creationId="{0991CA2E-ED94-4C9A-BF6A-71CFBACCCDCD}"/>
          </ac:picMkLst>
        </pc:picChg>
        <pc:picChg chg="add mod">
          <ac:chgData name="Bishop's" userId="30ae66f2-f3b1-4455-80dd-a8bf65f2b4e0" providerId="ADAL" clId="{CCA85942-7531-4E35-9A02-AD5569FC9AE1}" dt="2020-12-29T17:48:37.552" v="202" actId="26606"/>
          <ac:picMkLst>
            <pc:docMk/>
            <pc:sldMk cId="931368691" sldId="261"/>
            <ac:picMk id="4" creationId="{AC55C6A0-3BB8-4678-A18A-323C7B1FB96A}"/>
          </ac:picMkLst>
        </pc:picChg>
        <pc:picChg chg="add mod">
          <ac:chgData name="Bishop's" userId="30ae66f2-f3b1-4455-80dd-a8bf65f2b4e0" providerId="ADAL" clId="{CCA85942-7531-4E35-9A02-AD5569FC9AE1}" dt="2020-12-29T20:33:35.021" v="902"/>
          <ac:picMkLst>
            <pc:docMk/>
            <pc:sldMk cId="931368691" sldId="261"/>
            <ac:picMk id="5" creationId="{8D830624-1DC3-4B16-A862-2893A9B72084}"/>
          </ac:picMkLst>
        </pc:picChg>
        <pc:cxnChg chg="add del">
          <ac:chgData name="Bishop's" userId="30ae66f2-f3b1-4455-80dd-a8bf65f2b4e0" providerId="ADAL" clId="{CCA85942-7531-4E35-9A02-AD5569FC9AE1}" dt="2020-12-29T17:41:41.216" v="161" actId="26606"/>
          <ac:cxnSpMkLst>
            <pc:docMk/>
            <pc:sldMk cId="931368691" sldId="261"/>
            <ac:cxnSpMk id="11" creationId="{20E3A342-4D61-4E3F-AF90-1AB42AEB96CC}"/>
          </ac:cxnSpMkLst>
        </pc:cxnChg>
        <pc:cxnChg chg="add del">
          <ac:chgData name="Bishop's" userId="30ae66f2-f3b1-4455-80dd-a8bf65f2b4e0" providerId="ADAL" clId="{CCA85942-7531-4E35-9A02-AD5569FC9AE1}" dt="2020-12-29T17:41:55.657" v="165" actId="26606"/>
          <ac:cxnSpMkLst>
            <pc:docMk/>
            <pc:sldMk cId="931368691" sldId="261"/>
            <ac:cxnSpMk id="25" creationId="{20E3A342-4D61-4E3F-AF90-1AB42AEB96CC}"/>
          </ac:cxnSpMkLst>
        </pc:cxnChg>
      </pc:sldChg>
      <pc:sldChg chg="addSp delSp modSp add mod modTransition setBg setClrOvrMap">
        <pc:chgData name="Bishop's" userId="30ae66f2-f3b1-4455-80dd-a8bf65f2b4e0" providerId="ADAL" clId="{CCA85942-7531-4E35-9A02-AD5569FC9AE1}" dt="2020-12-29T20:30:38.935" v="895"/>
        <pc:sldMkLst>
          <pc:docMk/>
          <pc:sldMk cId="1200230849" sldId="262"/>
        </pc:sldMkLst>
        <pc:spChg chg="add mod ord">
          <ac:chgData name="Bishop's" userId="30ae66f2-f3b1-4455-80dd-a8bf65f2b4e0" providerId="ADAL" clId="{CCA85942-7531-4E35-9A02-AD5569FC9AE1}" dt="2020-12-29T17:56:14.404" v="302" actId="20577"/>
          <ac:spMkLst>
            <pc:docMk/>
            <pc:sldMk cId="1200230849" sldId="262"/>
            <ac:spMk id="2" creationId="{DCCEA79C-4AF0-44CD-A9D4-05CDF18D4282}"/>
          </ac:spMkLst>
        </pc:spChg>
        <pc:spChg chg="add del">
          <ac:chgData name="Bishop's" userId="30ae66f2-f3b1-4455-80dd-a8bf65f2b4e0" providerId="ADAL" clId="{CCA85942-7531-4E35-9A02-AD5569FC9AE1}" dt="2020-12-29T17:52:21.214" v="241" actId="26606"/>
          <ac:spMkLst>
            <pc:docMk/>
            <pc:sldMk cId="1200230849" sldId="262"/>
            <ac:spMk id="9" creationId="{3CD9DF72-87A3-404E-A828-84CBF11A8303}"/>
          </ac:spMkLst>
        </pc:spChg>
        <pc:spChg chg="add del">
          <ac:chgData name="Bishop's" userId="30ae66f2-f3b1-4455-80dd-a8bf65f2b4e0" providerId="ADAL" clId="{CCA85942-7531-4E35-9A02-AD5569FC9AE1}" dt="2020-12-29T17:52:04.819" v="238" actId="26606"/>
          <ac:spMkLst>
            <pc:docMk/>
            <pc:sldMk cId="1200230849" sldId="262"/>
            <ac:spMk id="16" creationId="{2B1D4F77-A17C-43D7-B7FA-545148E4E93D}"/>
          </ac:spMkLst>
        </pc:spChg>
        <pc:spChg chg="add del">
          <ac:chgData name="Bishop's" userId="30ae66f2-f3b1-4455-80dd-a8bf65f2b4e0" providerId="ADAL" clId="{CCA85942-7531-4E35-9A02-AD5569FC9AE1}" dt="2020-12-29T17:52:21.197" v="240" actId="26606"/>
          <ac:spMkLst>
            <pc:docMk/>
            <pc:sldMk cId="1200230849" sldId="262"/>
            <ac:spMk id="18" creationId="{2B1D4F77-A17C-43D7-B7FA-545148E4E93D}"/>
          </ac:spMkLst>
        </pc:spChg>
        <pc:spChg chg="add del">
          <ac:chgData name="Bishop's" userId="30ae66f2-f3b1-4455-80dd-a8bf65f2b4e0" providerId="ADAL" clId="{CCA85942-7531-4E35-9A02-AD5569FC9AE1}" dt="2020-12-29T17:53:37.219" v="261" actId="26606"/>
          <ac:spMkLst>
            <pc:docMk/>
            <pc:sldMk cId="1200230849" sldId="262"/>
            <ac:spMk id="20" creationId="{AEDD7960-4866-4399-BEF6-DD1431AB4E34}"/>
          </ac:spMkLst>
        </pc:spChg>
        <pc:spChg chg="add del">
          <ac:chgData name="Bishop's" userId="30ae66f2-f3b1-4455-80dd-a8bf65f2b4e0" providerId="ADAL" clId="{CCA85942-7531-4E35-9A02-AD5569FC9AE1}" dt="2020-12-29T17:53:37.219" v="261" actId="26606"/>
          <ac:spMkLst>
            <pc:docMk/>
            <pc:sldMk cId="1200230849" sldId="262"/>
            <ac:spMk id="21" creationId="{6B5E2835-4E47-45B3-9CFE-732FF7B05472}"/>
          </ac:spMkLst>
        </pc:spChg>
        <pc:spChg chg="add del">
          <ac:chgData name="Bishop's" userId="30ae66f2-f3b1-4455-80dd-a8bf65f2b4e0" providerId="ADAL" clId="{CCA85942-7531-4E35-9A02-AD5569FC9AE1}" dt="2020-12-29T17:53:37.219" v="261" actId="26606"/>
          <ac:spMkLst>
            <pc:docMk/>
            <pc:sldMk cId="1200230849" sldId="262"/>
            <ac:spMk id="22" creationId="{55D4142C-5077-457F-A6AD-3FECFDB39685}"/>
          </ac:spMkLst>
        </pc:spChg>
        <pc:spChg chg="add del">
          <ac:chgData name="Bishop's" userId="30ae66f2-f3b1-4455-80dd-a8bf65f2b4e0" providerId="ADAL" clId="{CCA85942-7531-4E35-9A02-AD5569FC9AE1}" dt="2020-12-29T17:53:37.219" v="261" actId="26606"/>
          <ac:spMkLst>
            <pc:docMk/>
            <pc:sldMk cId="1200230849" sldId="262"/>
            <ac:spMk id="23" creationId="{5B45AD5D-AA52-4F7B-9362-576A39AD9E09}"/>
          </ac:spMkLst>
        </pc:spChg>
        <pc:spChg chg="add del">
          <ac:chgData name="Bishop's" userId="30ae66f2-f3b1-4455-80dd-a8bf65f2b4e0" providerId="ADAL" clId="{CCA85942-7531-4E35-9A02-AD5569FC9AE1}" dt="2020-12-29T17:53:37.219" v="261" actId="26606"/>
          <ac:spMkLst>
            <pc:docMk/>
            <pc:sldMk cId="1200230849" sldId="262"/>
            <ac:spMk id="24" creationId="{7A5F0580-5EE9-419F-96EE-B6529EF6E7D0}"/>
          </ac:spMkLst>
        </pc:spChg>
        <pc:spChg chg="add del">
          <ac:chgData name="Bishop's" userId="30ae66f2-f3b1-4455-80dd-a8bf65f2b4e0" providerId="ADAL" clId="{CCA85942-7531-4E35-9A02-AD5569FC9AE1}" dt="2020-12-29T17:54:00.923" v="265" actId="26606"/>
          <ac:spMkLst>
            <pc:docMk/>
            <pc:sldMk cId="1200230849" sldId="262"/>
            <ac:spMk id="29" creationId="{3CD9DF72-87A3-404E-A828-84CBF11A8303}"/>
          </ac:spMkLst>
        </pc:spChg>
        <pc:spChg chg="add del">
          <ac:chgData name="Bishop's" userId="30ae66f2-f3b1-4455-80dd-a8bf65f2b4e0" providerId="ADAL" clId="{CCA85942-7531-4E35-9A02-AD5569FC9AE1}" dt="2020-12-29T17:54:00.917" v="264" actId="26606"/>
          <ac:spMkLst>
            <pc:docMk/>
            <pc:sldMk cId="1200230849" sldId="262"/>
            <ac:spMk id="36" creationId="{2B1D4F77-A17C-43D7-B7FA-545148E4E93D}"/>
          </ac:spMkLst>
        </pc:spChg>
        <pc:spChg chg="add del">
          <ac:chgData name="Bishop's" userId="30ae66f2-f3b1-4455-80dd-a8bf65f2b4e0" providerId="ADAL" clId="{CCA85942-7531-4E35-9A02-AD5569FC9AE1}" dt="2020-12-29T17:54:21.595" v="271" actId="26606"/>
          <ac:spMkLst>
            <pc:docMk/>
            <pc:sldMk cId="1200230849" sldId="262"/>
            <ac:spMk id="38" creationId="{A27B6159-7734-4564-9E0F-C4BC43C36E52}"/>
          </ac:spMkLst>
        </pc:spChg>
        <pc:spChg chg="add del">
          <ac:chgData name="Bishop's" userId="30ae66f2-f3b1-4455-80dd-a8bf65f2b4e0" providerId="ADAL" clId="{CCA85942-7531-4E35-9A02-AD5569FC9AE1}" dt="2020-12-29T17:54:21.595" v="271" actId="26606"/>
          <ac:spMkLst>
            <pc:docMk/>
            <pc:sldMk cId="1200230849" sldId="262"/>
            <ac:spMk id="39" creationId="{9B76D444-2756-434F-AE61-96D69830C13E}"/>
          </ac:spMkLst>
        </pc:spChg>
        <pc:spChg chg="add del">
          <ac:chgData name="Bishop's" userId="30ae66f2-f3b1-4455-80dd-a8bf65f2b4e0" providerId="ADAL" clId="{CCA85942-7531-4E35-9A02-AD5569FC9AE1}" dt="2020-12-29T17:54:21.584" v="270" actId="26606"/>
          <ac:spMkLst>
            <pc:docMk/>
            <pc:sldMk cId="1200230849" sldId="262"/>
            <ac:spMk id="45" creationId="{9B76D444-2756-434F-AE61-96D69830C13E}"/>
          </ac:spMkLst>
        </pc:spChg>
        <pc:spChg chg="add del">
          <ac:chgData name="Bishop's" userId="30ae66f2-f3b1-4455-80dd-a8bf65f2b4e0" providerId="ADAL" clId="{CCA85942-7531-4E35-9A02-AD5569FC9AE1}" dt="2020-12-29T17:54:21.584" v="270" actId="26606"/>
          <ac:spMkLst>
            <pc:docMk/>
            <pc:sldMk cId="1200230849" sldId="262"/>
            <ac:spMk id="47" creationId="{A27B6159-7734-4564-9E0F-C4BC43C36E52}"/>
          </ac:spMkLst>
        </pc:spChg>
        <pc:spChg chg="add">
          <ac:chgData name="Bishop's" userId="30ae66f2-f3b1-4455-80dd-a8bf65f2b4e0" providerId="ADAL" clId="{CCA85942-7531-4E35-9A02-AD5569FC9AE1}" dt="2020-12-29T17:54:21.595" v="271" actId="26606"/>
          <ac:spMkLst>
            <pc:docMk/>
            <pc:sldMk cId="1200230849" sldId="262"/>
            <ac:spMk id="51" creationId="{E862BE82-D00D-42C1-BF16-93AA37870C32}"/>
          </ac:spMkLst>
        </pc:spChg>
        <pc:spChg chg="add">
          <ac:chgData name="Bishop's" userId="30ae66f2-f3b1-4455-80dd-a8bf65f2b4e0" providerId="ADAL" clId="{CCA85942-7531-4E35-9A02-AD5569FC9AE1}" dt="2020-12-29T17:54:21.595" v="271" actId="26606"/>
          <ac:spMkLst>
            <pc:docMk/>
            <pc:sldMk cId="1200230849" sldId="262"/>
            <ac:spMk id="52" creationId="{F6D92C2D-1D3D-4974-918C-06579FB354A9}"/>
          </ac:spMkLst>
        </pc:spChg>
        <pc:picChg chg="add mod">
          <ac:chgData name="Bishop's" userId="30ae66f2-f3b1-4455-80dd-a8bf65f2b4e0" providerId="ADAL" clId="{CCA85942-7531-4E35-9A02-AD5569FC9AE1}" dt="2020-12-29T17:54:21.595" v="271" actId="26606"/>
          <ac:picMkLst>
            <pc:docMk/>
            <pc:sldMk cId="1200230849" sldId="262"/>
            <ac:picMk id="4" creationId="{96D472D1-5533-43B8-91EF-6F7F7E6E746B}"/>
          </ac:picMkLst>
        </pc:picChg>
        <pc:cxnChg chg="add del">
          <ac:chgData name="Bishop's" userId="30ae66f2-f3b1-4455-80dd-a8bf65f2b4e0" providerId="ADAL" clId="{CCA85942-7531-4E35-9A02-AD5569FC9AE1}" dt="2020-12-29T17:52:21.214" v="241" actId="26606"/>
          <ac:cxnSpMkLst>
            <pc:docMk/>
            <pc:sldMk cId="1200230849" sldId="262"/>
            <ac:cxnSpMk id="11" creationId="{20E3A342-4D61-4E3F-AF90-1AB42AEB96CC}"/>
          </ac:cxnSpMkLst>
        </pc:cxnChg>
        <pc:cxnChg chg="add del">
          <ac:chgData name="Bishop's" userId="30ae66f2-f3b1-4455-80dd-a8bf65f2b4e0" providerId="ADAL" clId="{CCA85942-7531-4E35-9A02-AD5569FC9AE1}" dt="2020-12-29T17:54:00.923" v="265" actId="26606"/>
          <ac:cxnSpMkLst>
            <pc:docMk/>
            <pc:sldMk cId="1200230849" sldId="262"/>
            <ac:cxnSpMk id="31" creationId="{20E3A342-4D61-4E3F-AF90-1AB42AEB96CC}"/>
          </ac:cxnSpMkLst>
        </pc:cxnChg>
        <pc:cxnChg chg="add del">
          <ac:chgData name="Bishop's" userId="30ae66f2-f3b1-4455-80dd-a8bf65f2b4e0" providerId="ADAL" clId="{CCA85942-7531-4E35-9A02-AD5569FC9AE1}" dt="2020-12-29T17:54:21.595" v="271" actId="26606"/>
          <ac:cxnSpMkLst>
            <pc:docMk/>
            <pc:sldMk cId="1200230849" sldId="262"/>
            <ac:cxnSpMk id="40" creationId="{E2FFB46B-05BC-4950-B18A-9593FDAE6ED7}"/>
          </ac:cxnSpMkLst>
        </pc:cxnChg>
        <pc:cxnChg chg="add del">
          <ac:chgData name="Bishop's" userId="30ae66f2-f3b1-4455-80dd-a8bf65f2b4e0" providerId="ADAL" clId="{CCA85942-7531-4E35-9A02-AD5569FC9AE1}" dt="2020-12-29T17:54:21.584" v="270" actId="26606"/>
          <ac:cxnSpMkLst>
            <pc:docMk/>
            <pc:sldMk cId="1200230849" sldId="262"/>
            <ac:cxnSpMk id="49" creationId="{E2FFB46B-05BC-4950-B18A-9593FDAE6ED7}"/>
          </ac:cxnSpMkLst>
        </pc:cxnChg>
      </pc:sldChg>
      <pc:sldChg chg="addSp delSp modSp add mod modTransition setBg setClrOvrMap">
        <pc:chgData name="Bishop's" userId="30ae66f2-f3b1-4455-80dd-a8bf65f2b4e0" providerId="ADAL" clId="{CCA85942-7531-4E35-9A02-AD5569FC9AE1}" dt="2020-12-29T20:30:38.935" v="895"/>
        <pc:sldMkLst>
          <pc:docMk/>
          <pc:sldMk cId="2393070" sldId="263"/>
        </pc:sldMkLst>
        <pc:spChg chg="add mod ord">
          <ac:chgData name="Bishop's" userId="30ae66f2-f3b1-4455-80dd-a8bf65f2b4e0" providerId="ADAL" clId="{CCA85942-7531-4E35-9A02-AD5569FC9AE1}" dt="2020-12-29T18:03:32.865" v="363" actId="242"/>
          <ac:spMkLst>
            <pc:docMk/>
            <pc:sldMk cId="2393070" sldId="263"/>
            <ac:spMk id="2" creationId="{97BBFA1C-2484-4BB0-80B8-DCD4A8311912}"/>
          </ac:spMkLst>
        </pc:spChg>
        <pc:spChg chg="add del">
          <ac:chgData name="Bishop's" userId="30ae66f2-f3b1-4455-80dd-a8bf65f2b4e0" providerId="ADAL" clId="{CCA85942-7531-4E35-9A02-AD5569FC9AE1}" dt="2020-12-29T17:59:51.365" v="323" actId="26606"/>
          <ac:spMkLst>
            <pc:docMk/>
            <pc:sldMk cId="2393070" sldId="263"/>
            <ac:spMk id="9" creationId="{8108D317-7CBD-4897-BD1F-959436D2A3BE}"/>
          </ac:spMkLst>
        </pc:spChg>
        <pc:spChg chg="add del">
          <ac:chgData name="Bishop's" userId="30ae66f2-f3b1-4455-80dd-a8bf65f2b4e0" providerId="ADAL" clId="{CCA85942-7531-4E35-9A02-AD5569FC9AE1}" dt="2020-12-29T17:59:51.365" v="323" actId="26606"/>
          <ac:spMkLst>
            <pc:docMk/>
            <pc:sldMk cId="2393070" sldId="263"/>
            <ac:spMk id="11" creationId="{D6297641-8B9F-4767-9606-8A11313227BF}"/>
          </ac:spMkLst>
        </pc:spChg>
        <pc:spChg chg="add del">
          <ac:chgData name="Bishop's" userId="30ae66f2-f3b1-4455-80dd-a8bf65f2b4e0" providerId="ADAL" clId="{CCA85942-7531-4E35-9A02-AD5569FC9AE1}" dt="2020-12-29T17:59:51.365" v="323" actId="26606"/>
          <ac:spMkLst>
            <pc:docMk/>
            <pc:sldMk cId="2393070" sldId="263"/>
            <ac:spMk id="13" creationId="{D8F3CA65-EA00-46B4-9616-39E6853F7BED}"/>
          </ac:spMkLst>
        </pc:spChg>
        <pc:spChg chg="add">
          <ac:chgData name="Bishop's" userId="30ae66f2-f3b1-4455-80dd-a8bf65f2b4e0" providerId="ADAL" clId="{CCA85942-7531-4E35-9A02-AD5569FC9AE1}" dt="2020-12-29T17:59:51.374" v="324" actId="26606"/>
          <ac:spMkLst>
            <pc:docMk/>
            <pc:sldMk cId="2393070" sldId="263"/>
            <ac:spMk id="15" creationId="{9B76D444-2756-434F-AE61-96D69830C13E}"/>
          </ac:spMkLst>
        </pc:spChg>
        <pc:picChg chg="add mod ord">
          <ac:chgData name="Bishop's" userId="30ae66f2-f3b1-4455-80dd-a8bf65f2b4e0" providerId="ADAL" clId="{CCA85942-7531-4E35-9A02-AD5569FC9AE1}" dt="2020-12-29T17:59:51.374" v="324" actId="26606"/>
          <ac:picMkLst>
            <pc:docMk/>
            <pc:sldMk cId="2393070" sldId="263"/>
            <ac:picMk id="4" creationId="{7CA821D8-CCD9-4712-8034-FE0A04B6A257}"/>
          </ac:picMkLst>
        </pc:picChg>
        <pc:cxnChg chg="add">
          <ac:chgData name="Bishop's" userId="30ae66f2-f3b1-4455-80dd-a8bf65f2b4e0" providerId="ADAL" clId="{CCA85942-7531-4E35-9A02-AD5569FC9AE1}" dt="2020-12-29T17:59:51.374" v="324" actId="26606"/>
          <ac:cxnSpMkLst>
            <pc:docMk/>
            <pc:sldMk cId="2393070" sldId="263"/>
            <ac:cxnSpMk id="16" creationId="{CF8F36E2-BBE5-43FE-822F-AD8CAE08C071}"/>
          </ac:cxnSpMkLst>
        </pc:cxnChg>
      </pc:sldChg>
      <pc:sldChg chg="addSp delSp modSp add mod modTransition setBg setClrOvrMap">
        <pc:chgData name="Bishop's" userId="30ae66f2-f3b1-4455-80dd-a8bf65f2b4e0" providerId="ADAL" clId="{CCA85942-7531-4E35-9A02-AD5569FC9AE1}" dt="2020-12-29T20:30:38.935" v="895"/>
        <pc:sldMkLst>
          <pc:docMk/>
          <pc:sldMk cId="2095821152" sldId="264"/>
        </pc:sldMkLst>
        <pc:spChg chg="add del mod">
          <ac:chgData name="Bishop's" userId="30ae66f2-f3b1-4455-80dd-a8bf65f2b4e0" providerId="ADAL" clId="{CCA85942-7531-4E35-9A02-AD5569FC9AE1}" dt="2020-12-29T18:16:19.847" v="394" actId="478"/>
          <ac:spMkLst>
            <pc:docMk/>
            <pc:sldMk cId="2095821152" sldId="264"/>
            <ac:spMk id="4" creationId="{24180D93-CD67-4605-8C84-7CAC673BDBC9}"/>
          </ac:spMkLst>
        </pc:spChg>
        <pc:spChg chg="add del mod">
          <ac:chgData name="Bishop's" userId="30ae66f2-f3b1-4455-80dd-a8bf65f2b4e0" providerId="ADAL" clId="{CCA85942-7531-4E35-9A02-AD5569FC9AE1}" dt="2020-12-29T18:16:09.906" v="393" actId="478"/>
          <ac:spMkLst>
            <pc:docMk/>
            <pc:sldMk cId="2095821152" sldId="264"/>
            <ac:spMk id="5" creationId="{C5CDBCFE-B09E-4A90-801F-86CC8F91A6EF}"/>
          </ac:spMkLst>
        </pc:spChg>
        <pc:spChg chg="add mod">
          <ac:chgData name="Bishop's" userId="30ae66f2-f3b1-4455-80dd-a8bf65f2b4e0" providerId="ADAL" clId="{CCA85942-7531-4E35-9A02-AD5569FC9AE1}" dt="2020-12-29T18:24:05.703" v="501" actId="1076"/>
          <ac:spMkLst>
            <pc:docMk/>
            <pc:sldMk cId="2095821152" sldId="264"/>
            <ac:spMk id="6" creationId="{82B8E7CF-CB44-4DA7-AF87-5DB685B3788D}"/>
          </ac:spMkLst>
        </pc:spChg>
        <pc:spChg chg="add del">
          <ac:chgData name="Bishop's" userId="30ae66f2-f3b1-4455-80dd-a8bf65f2b4e0" providerId="ADAL" clId="{CCA85942-7531-4E35-9A02-AD5569FC9AE1}" dt="2020-12-29T18:17:28.130" v="408" actId="26606"/>
          <ac:spMkLst>
            <pc:docMk/>
            <pc:sldMk cId="2095821152" sldId="264"/>
            <ac:spMk id="8" creationId="{9B76D444-2756-434F-AE61-96D69830C13E}"/>
          </ac:spMkLst>
        </pc:spChg>
        <pc:spChg chg="add del">
          <ac:chgData name="Bishop's" userId="30ae66f2-f3b1-4455-80dd-a8bf65f2b4e0" providerId="ADAL" clId="{CCA85942-7531-4E35-9A02-AD5569FC9AE1}" dt="2020-12-29T18:17:04.882" v="398" actId="26606"/>
          <ac:spMkLst>
            <pc:docMk/>
            <pc:sldMk cId="2095821152" sldId="264"/>
            <ac:spMk id="11" creationId="{8FC9BE17-9A7B-462D-AE50-3D8777387304}"/>
          </ac:spMkLst>
        </pc:spChg>
        <pc:spChg chg="add del">
          <ac:chgData name="Bishop's" userId="30ae66f2-f3b1-4455-80dd-a8bf65f2b4e0" providerId="ADAL" clId="{CCA85942-7531-4E35-9A02-AD5569FC9AE1}" dt="2020-12-29T18:17:04.882" v="398" actId="26606"/>
          <ac:spMkLst>
            <pc:docMk/>
            <pc:sldMk cId="2095821152" sldId="264"/>
            <ac:spMk id="13" creationId="{3EBE8569-6AEC-4B8C-8D53-2DE337CDBA65}"/>
          </ac:spMkLst>
        </pc:spChg>
        <pc:spChg chg="add del">
          <ac:chgData name="Bishop's" userId="30ae66f2-f3b1-4455-80dd-a8bf65f2b4e0" providerId="ADAL" clId="{CCA85942-7531-4E35-9A02-AD5569FC9AE1}" dt="2020-12-29T18:17:56.201" v="413" actId="26606"/>
          <ac:spMkLst>
            <pc:docMk/>
            <pc:sldMk cId="2095821152" sldId="264"/>
            <ac:spMk id="14" creationId="{3CD9DF72-87A3-404E-A828-84CBF11A8303}"/>
          </ac:spMkLst>
        </pc:spChg>
        <pc:spChg chg="add del">
          <ac:chgData name="Bishop's" userId="30ae66f2-f3b1-4455-80dd-a8bf65f2b4e0" providerId="ADAL" clId="{CCA85942-7531-4E35-9A02-AD5569FC9AE1}" dt="2020-12-29T18:17:04.882" v="398" actId="26606"/>
          <ac:spMkLst>
            <pc:docMk/>
            <pc:sldMk cId="2095821152" sldId="264"/>
            <ac:spMk id="15" creationId="{55D4142C-5077-457F-A6AD-3FECFDB39685}"/>
          </ac:spMkLst>
        </pc:spChg>
        <pc:spChg chg="add del">
          <ac:chgData name="Bishop's" userId="30ae66f2-f3b1-4455-80dd-a8bf65f2b4e0" providerId="ADAL" clId="{CCA85942-7531-4E35-9A02-AD5569FC9AE1}" dt="2020-12-29T18:17:04.882" v="398" actId="26606"/>
          <ac:spMkLst>
            <pc:docMk/>
            <pc:sldMk cId="2095821152" sldId="264"/>
            <ac:spMk id="17" creationId="{7A5F0580-5EE9-419F-96EE-B6529EF6E7D0}"/>
          </ac:spMkLst>
        </pc:spChg>
        <pc:spChg chg="add del">
          <ac:chgData name="Bishop's" userId="30ae66f2-f3b1-4455-80dd-a8bf65f2b4e0" providerId="ADAL" clId="{CCA85942-7531-4E35-9A02-AD5569FC9AE1}" dt="2020-12-29T18:17:06.737" v="400" actId="26606"/>
          <ac:spMkLst>
            <pc:docMk/>
            <pc:sldMk cId="2095821152" sldId="264"/>
            <ac:spMk id="19" creationId="{3CD9DF72-87A3-404E-A828-84CBF11A8303}"/>
          </ac:spMkLst>
        </pc:spChg>
        <pc:spChg chg="add">
          <ac:chgData name="Bishop's" userId="30ae66f2-f3b1-4455-80dd-a8bf65f2b4e0" providerId="ADAL" clId="{CCA85942-7531-4E35-9A02-AD5569FC9AE1}" dt="2020-12-29T18:17:56.201" v="413" actId="26606"/>
          <ac:spMkLst>
            <pc:docMk/>
            <pc:sldMk cId="2095821152" sldId="264"/>
            <ac:spMk id="21" creationId="{E862BE82-D00D-42C1-BF16-93AA37870C32}"/>
          </ac:spMkLst>
        </pc:spChg>
        <pc:spChg chg="add del">
          <ac:chgData name="Bishop's" userId="30ae66f2-f3b1-4455-80dd-a8bf65f2b4e0" providerId="ADAL" clId="{CCA85942-7531-4E35-9A02-AD5569FC9AE1}" dt="2020-12-29T18:17:09.514" v="402" actId="26606"/>
          <ac:spMkLst>
            <pc:docMk/>
            <pc:sldMk cId="2095821152" sldId="264"/>
            <ac:spMk id="22" creationId="{2B1D4F77-A17C-43D7-B7FA-545148E4E93D}"/>
          </ac:spMkLst>
        </pc:spChg>
        <pc:spChg chg="add">
          <ac:chgData name="Bishop's" userId="30ae66f2-f3b1-4455-80dd-a8bf65f2b4e0" providerId="ADAL" clId="{CCA85942-7531-4E35-9A02-AD5569FC9AE1}" dt="2020-12-29T18:17:56.201" v="413" actId="26606"/>
          <ac:spMkLst>
            <pc:docMk/>
            <pc:sldMk cId="2095821152" sldId="264"/>
            <ac:spMk id="23" creationId="{F6D92C2D-1D3D-4974-918C-06579FB354A9}"/>
          </ac:spMkLst>
        </pc:spChg>
        <pc:spChg chg="add del">
          <ac:chgData name="Bishop's" userId="30ae66f2-f3b1-4455-80dd-a8bf65f2b4e0" providerId="ADAL" clId="{CCA85942-7531-4E35-9A02-AD5569FC9AE1}" dt="2020-12-29T18:17:17.328" v="404" actId="26606"/>
          <ac:spMkLst>
            <pc:docMk/>
            <pc:sldMk cId="2095821152" sldId="264"/>
            <ac:spMk id="24" creationId="{E862BE82-D00D-42C1-BF16-93AA37870C32}"/>
          </ac:spMkLst>
        </pc:spChg>
        <pc:spChg chg="add del">
          <ac:chgData name="Bishop's" userId="30ae66f2-f3b1-4455-80dd-a8bf65f2b4e0" providerId="ADAL" clId="{CCA85942-7531-4E35-9A02-AD5569FC9AE1}" dt="2020-12-29T18:17:17.328" v="404" actId="26606"/>
          <ac:spMkLst>
            <pc:docMk/>
            <pc:sldMk cId="2095821152" sldId="264"/>
            <ac:spMk id="25" creationId="{F6D92C2D-1D3D-4974-918C-06579FB354A9}"/>
          </ac:spMkLst>
        </pc:spChg>
        <pc:picChg chg="add mod ord">
          <ac:chgData name="Bishop's" userId="30ae66f2-f3b1-4455-80dd-a8bf65f2b4e0" providerId="ADAL" clId="{CCA85942-7531-4E35-9A02-AD5569FC9AE1}" dt="2020-12-29T18:20:07.204" v="472" actId="1076"/>
          <ac:picMkLst>
            <pc:docMk/>
            <pc:sldMk cId="2095821152" sldId="264"/>
            <ac:picMk id="3" creationId="{2AC5F708-CC40-4293-B2B5-1215611AD49F}"/>
          </ac:picMkLst>
        </pc:picChg>
        <pc:picChg chg="add del">
          <ac:chgData name="Bishop's" userId="30ae66f2-f3b1-4455-80dd-a8bf65f2b4e0" providerId="ADAL" clId="{CCA85942-7531-4E35-9A02-AD5569FC9AE1}" dt="2020-12-29T18:17:43.008" v="411" actId="26606"/>
          <ac:picMkLst>
            <pc:docMk/>
            <pc:sldMk cId="2095821152" sldId="264"/>
            <ac:picMk id="12" creationId="{54DDEBDD-D8BD-41A6-8A0D-B00E3768B0F9}"/>
          </ac:picMkLst>
        </pc:picChg>
        <pc:cxnChg chg="add del">
          <ac:chgData name="Bishop's" userId="30ae66f2-f3b1-4455-80dd-a8bf65f2b4e0" providerId="ADAL" clId="{CCA85942-7531-4E35-9A02-AD5569FC9AE1}" dt="2020-12-29T18:17:28.130" v="408" actId="26606"/>
          <ac:cxnSpMkLst>
            <pc:docMk/>
            <pc:sldMk cId="2095821152" sldId="264"/>
            <ac:cxnSpMk id="9" creationId="{CF8F36E2-BBE5-43FE-822F-AD8CAE08C071}"/>
          </ac:cxnSpMkLst>
        </pc:cxnChg>
        <pc:cxnChg chg="add del">
          <ac:chgData name="Bishop's" userId="30ae66f2-f3b1-4455-80dd-a8bf65f2b4e0" providerId="ADAL" clId="{CCA85942-7531-4E35-9A02-AD5569FC9AE1}" dt="2020-12-29T18:17:56.201" v="413" actId="26606"/>
          <ac:cxnSpMkLst>
            <pc:docMk/>
            <pc:sldMk cId="2095821152" sldId="264"/>
            <ac:cxnSpMk id="16" creationId="{20E3A342-4D61-4E3F-AF90-1AB42AEB96CC}"/>
          </ac:cxnSpMkLst>
        </pc:cxnChg>
        <pc:cxnChg chg="add del">
          <ac:chgData name="Bishop's" userId="30ae66f2-f3b1-4455-80dd-a8bf65f2b4e0" providerId="ADAL" clId="{CCA85942-7531-4E35-9A02-AD5569FC9AE1}" dt="2020-12-29T18:17:06.737" v="400" actId="26606"/>
          <ac:cxnSpMkLst>
            <pc:docMk/>
            <pc:sldMk cId="2095821152" sldId="264"/>
            <ac:cxnSpMk id="20" creationId="{20E3A342-4D61-4E3F-AF90-1AB42AEB96CC}"/>
          </ac:cxnSpMkLst>
        </pc:cxnChg>
      </pc:sldChg>
      <pc:sldChg chg="addSp delSp modSp add mod modTransition setBg">
        <pc:chgData name="Bishop's" userId="30ae66f2-f3b1-4455-80dd-a8bf65f2b4e0" providerId="ADAL" clId="{CCA85942-7531-4E35-9A02-AD5569FC9AE1}" dt="2020-12-29T20:45:26.565" v="912" actId="6549"/>
        <pc:sldMkLst>
          <pc:docMk/>
          <pc:sldMk cId="2456163766" sldId="265"/>
        </pc:sldMkLst>
        <pc:spChg chg="add mod ord">
          <ac:chgData name="Bishop's" userId="30ae66f2-f3b1-4455-80dd-a8bf65f2b4e0" providerId="ADAL" clId="{CCA85942-7531-4E35-9A02-AD5569FC9AE1}" dt="2020-12-29T20:45:26.565" v="912" actId="6549"/>
          <ac:spMkLst>
            <pc:docMk/>
            <pc:sldMk cId="2456163766" sldId="265"/>
            <ac:spMk id="2" creationId="{F491294A-18BC-42D1-AFED-659FD8C632E5}"/>
          </ac:spMkLst>
        </pc:spChg>
        <pc:spChg chg="add del">
          <ac:chgData name="Bishop's" userId="30ae66f2-f3b1-4455-80dd-a8bf65f2b4e0" providerId="ADAL" clId="{CCA85942-7531-4E35-9A02-AD5569FC9AE1}" dt="2020-12-29T18:27:53.408" v="517" actId="26606"/>
          <ac:spMkLst>
            <pc:docMk/>
            <pc:sldMk cId="2456163766" sldId="265"/>
            <ac:spMk id="9" creationId="{3CD9DF72-87A3-404E-A828-84CBF11A8303}"/>
          </ac:spMkLst>
        </pc:spChg>
        <pc:spChg chg="add del">
          <ac:chgData name="Bishop's" userId="30ae66f2-f3b1-4455-80dd-a8bf65f2b4e0" providerId="ADAL" clId="{CCA85942-7531-4E35-9A02-AD5569FC9AE1}" dt="2020-12-29T18:27:54.811" v="519" actId="26606"/>
          <ac:spMkLst>
            <pc:docMk/>
            <pc:sldMk cId="2456163766" sldId="265"/>
            <ac:spMk id="13" creationId="{2B1D4F77-A17C-43D7-B7FA-545148E4E93D}"/>
          </ac:spMkLst>
        </pc:spChg>
        <pc:spChg chg="add del">
          <ac:chgData name="Bishop's" userId="30ae66f2-f3b1-4455-80dd-a8bf65f2b4e0" providerId="ADAL" clId="{CCA85942-7531-4E35-9A02-AD5569FC9AE1}" dt="2020-12-29T18:28:03.734" v="523" actId="26606"/>
          <ac:spMkLst>
            <pc:docMk/>
            <pc:sldMk cId="2456163766" sldId="265"/>
            <ac:spMk id="17" creationId="{E862BE82-D00D-42C1-BF16-93AA37870C32}"/>
          </ac:spMkLst>
        </pc:spChg>
        <pc:spChg chg="add del">
          <ac:chgData name="Bishop's" userId="30ae66f2-f3b1-4455-80dd-a8bf65f2b4e0" providerId="ADAL" clId="{CCA85942-7531-4E35-9A02-AD5569FC9AE1}" dt="2020-12-29T18:28:03.734" v="523" actId="26606"/>
          <ac:spMkLst>
            <pc:docMk/>
            <pc:sldMk cId="2456163766" sldId="265"/>
            <ac:spMk id="18" creationId="{F6D92C2D-1D3D-4974-918C-06579FB354A9}"/>
          </ac:spMkLst>
        </pc:spChg>
        <pc:spChg chg="add del">
          <ac:chgData name="Bishop's" userId="30ae66f2-f3b1-4455-80dd-a8bf65f2b4e0" providerId="ADAL" clId="{CCA85942-7531-4E35-9A02-AD5569FC9AE1}" dt="2020-12-29T18:28:06.541" v="525" actId="26606"/>
          <ac:spMkLst>
            <pc:docMk/>
            <pc:sldMk cId="2456163766" sldId="265"/>
            <ac:spMk id="20" creationId="{8FC9BE17-9A7B-462D-AE50-3D8777387304}"/>
          </ac:spMkLst>
        </pc:spChg>
        <pc:spChg chg="add del">
          <ac:chgData name="Bishop's" userId="30ae66f2-f3b1-4455-80dd-a8bf65f2b4e0" providerId="ADAL" clId="{CCA85942-7531-4E35-9A02-AD5569FC9AE1}" dt="2020-12-29T18:28:06.541" v="525" actId="26606"/>
          <ac:spMkLst>
            <pc:docMk/>
            <pc:sldMk cId="2456163766" sldId="265"/>
            <ac:spMk id="21" creationId="{3EBE8569-6AEC-4B8C-8D53-2DE337CDBA65}"/>
          </ac:spMkLst>
        </pc:spChg>
        <pc:spChg chg="add del">
          <ac:chgData name="Bishop's" userId="30ae66f2-f3b1-4455-80dd-a8bf65f2b4e0" providerId="ADAL" clId="{CCA85942-7531-4E35-9A02-AD5569FC9AE1}" dt="2020-12-29T18:28:06.541" v="525" actId="26606"/>
          <ac:spMkLst>
            <pc:docMk/>
            <pc:sldMk cId="2456163766" sldId="265"/>
            <ac:spMk id="22" creationId="{55D4142C-5077-457F-A6AD-3FECFDB39685}"/>
          </ac:spMkLst>
        </pc:spChg>
        <pc:spChg chg="add del">
          <ac:chgData name="Bishop's" userId="30ae66f2-f3b1-4455-80dd-a8bf65f2b4e0" providerId="ADAL" clId="{CCA85942-7531-4E35-9A02-AD5569FC9AE1}" dt="2020-12-29T18:28:06.541" v="525" actId="26606"/>
          <ac:spMkLst>
            <pc:docMk/>
            <pc:sldMk cId="2456163766" sldId="265"/>
            <ac:spMk id="23" creationId="{7A5F0580-5EE9-419F-96EE-B6529EF6E7D0}"/>
          </ac:spMkLst>
        </pc:spChg>
        <pc:spChg chg="add del">
          <ac:chgData name="Bishop's" userId="30ae66f2-f3b1-4455-80dd-a8bf65f2b4e0" providerId="ADAL" clId="{CCA85942-7531-4E35-9A02-AD5569FC9AE1}" dt="2020-12-29T18:28:13.554" v="527" actId="26606"/>
          <ac:spMkLst>
            <pc:docMk/>
            <pc:sldMk cId="2456163766" sldId="265"/>
            <ac:spMk id="25" creationId="{2B1D4F77-A17C-43D7-B7FA-545148E4E93D}"/>
          </ac:spMkLst>
        </pc:spChg>
        <pc:spChg chg="add del">
          <ac:chgData name="Bishop's" userId="30ae66f2-f3b1-4455-80dd-a8bf65f2b4e0" providerId="ADAL" clId="{CCA85942-7531-4E35-9A02-AD5569FC9AE1}" dt="2020-12-29T18:28:14.583" v="529" actId="26606"/>
          <ac:spMkLst>
            <pc:docMk/>
            <pc:sldMk cId="2456163766" sldId="265"/>
            <ac:spMk id="27" creationId="{F13C74B1-5B17-4795-BED0-7140497B445A}"/>
          </ac:spMkLst>
        </pc:spChg>
        <pc:spChg chg="add del">
          <ac:chgData name="Bishop's" userId="30ae66f2-f3b1-4455-80dd-a8bf65f2b4e0" providerId="ADAL" clId="{CCA85942-7531-4E35-9A02-AD5569FC9AE1}" dt="2020-12-29T18:28:14.583" v="529" actId="26606"/>
          <ac:spMkLst>
            <pc:docMk/>
            <pc:sldMk cId="2456163766" sldId="265"/>
            <ac:spMk id="28" creationId="{D4974D33-8DC5-464E-8C6D-BE58F0669C17}"/>
          </ac:spMkLst>
        </pc:spChg>
        <pc:spChg chg="add del">
          <ac:chgData name="Bishop's" userId="30ae66f2-f3b1-4455-80dd-a8bf65f2b4e0" providerId="ADAL" clId="{CCA85942-7531-4E35-9A02-AD5569FC9AE1}" dt="2020-12-29T18:28:22.571" v="531" actId="26606"/>
          <ac:spMkLst>
            <pc:docMk/>
            <pc:sldMk cId="2456163766" sldId="265"/>
            <ac:spMk id="30" creationId="{8181FC64-B306-4821-98E2-780662EFC486}"/>
          </ac:spMkLst>
        </pc:spChg>
        <pc:spChg chg="add del">
          <ac:chgData name="Bishop's" userId="30ae66f2-f3b1-4455-80dd-a8bf65f2b4e0" providerId="ADAL" clId="{CCA85942-7531-4E35-9A02-AD5569FC9AE1}" dt="2020-12-29T18:28:22.571" v="531" actId="26606"/>
          <ac:spMkLst>
            <pc:docMk/>
            <pc:sldMk cId="2456163766" sldId="265"/>
            <ac:spMk id="31" creationId="{5871FC61-DD4E-47D4-81FD-8A7E7D12B371}"/>
          </ac:spMkLst>
        </pc:spChg>
        <pc:spChg chg="add del">
          <ac:chgData name="Bishop's" userId="30ae66f2-f3b1-4455-80dd-a8bf65f2b4e0" providerId="ADAL" clId="{CCA85942-7531-4E35-9A02-AD5569FC9AE1}" dt="2020-12-29T18:28:22.571" v="531" actId="26606"/>
          <ac:spMkLst>
            <pc:docMk/>
            <pc:sldMk cId="2456163766" sldId="265"/>
            <ac:spMk id="32" creationId="{F9EC3F91-A75C-4F74-867E-E4C28C13546B}"/>
          </ac:spMkLst>
        </pc:spChg>
        <pc:spChg chg="add del">
          <ac:chgData name="Bishop's" userId="30ae66f2-f3b1-4455-80dd-a8bf65f2b4e0" providerId="ADAL" clId="{CCA85942-7531-4E35-9A02-AD5569FC9AE1}" dt="2020-12-29T18:28:22.571" v="531" actId="26606"/>
          <ac:spMkLst>
            <pc:docMk/>
            <pc:sldMk cId="2456163766" sldId="265"/>
            <ac:spMk id="33" creationId="{829A1E2C-5AC8-40FC-99E9-832069D39792}"/>
          </ac:spMkLst>
        </pc:spChg>
        <pc:spChg chg="add del">
          <ac:chgData name="Bishop's" userId="30ae66f2-f3b1-4455-80dd-a8bf65f2b4e0" providerId="ADAL" clId="{CCA85942-7531-4E35-9A02-AD5569FC9AE1}" dt="2020-12-29T18:28:26.822" v="533" actId="26606"/>
          <ac:spMkLst>
            <pc:docMk/>
            <pc:sldMk cId="2456163766" sldId="265"/>
            <ac:spMk id="35" creationId="{8FC9BE17-9A7B-462D-AE50-3D8777387304}"/>
          </ac:spMkLst>
        </pc:spChg>
        <pc:spChg chg="add del">
          <ac:chgData name="Bishop's" userId="30ae66f2-f3b1-4455-80dd-a8bf65f2b4e0" providerId="ADAL" clId="{CCA85942-7531-4E35-9A02-AD5569FC9AE1}" dt="2020-12-29T18:28:26.822" v="533" actId="26606"/>
          <ac:spMkLst>
            <pc:docMk/>
            <pc:sldMk cId="2456163766" sldId="265"/>
            <ac:spMk id="36" creationId="{3EBE8569-6AEC-4B8C-8D53-2DE337CDBA65}"/>
          </ac:spMkLst>
        </pc:spChg>
        <pc:spChg chg="add del">
          <ac:chgData name="Bishop's" userId="30ae66f2-f3b1-4455-80dd-a8bf65f2b4e0" providerId="ADAL" clId="{CCA85942-7531-4E35-9A02-AD5569FC9AE1}" dt="2020-12-29T18:28:26.822" v="533" actId="26606"/>
          <ac:spMkLst>
            <pc:docMk/>
            <pc:sldMk cId="2456163766" sldId="265"/>
            <ac:spMk id="37" creationId="{55D4142C-5077-457F-A6AD-3FECFDB39685}"/>
          </ac:spMkLst>
        </pc:spChg>
        <pc:spChg chg="add del">
          <ac:chgData name="Bishop's" userId="30ae66f2-f3b1-4455-80dd-a8bf65f2b4e0" providerId="ADAL" clId="{CCA85942-7531-4E35-9A02-AD5569FC9AE1}" dt="2020-12-29T18:28:26.822" v="533" actId="26606"/>
          <ac:spMkLst>
            <pc:docMk/>
            <pc:sldMk cId="2456163766" sldId="265"/>
            <ac:spMk id="38" creationId="{7A5F0580-5EE9-419F-96EE-B6529EF6E7D0}"/>
          </ac:spMkLst>
        </pc:spChg>
        <pc:spChg chg="add del">
          <ac:chgData name="Bishop's" userId="30ae66f2-f3b1-4455-80dd-a8bf65f2b4e0" providerId="ADAL" clId="{CCA85942-7531-4E35-9A02-AD5569FC9AE1}" dt="2020-12-29T18:28:34.162" v="535" actId="26606"/>
          <ac:spMkLst>
            <pc:docMk/>
            <pc:sldMk cId="2456163766" sldId="265"/>
            <ac:spMk id="40" creationId="{E862BE82-D00D-42C1-BF16-93AA37870C32}"/>
          </ac:spMkLst>
        </pc:spChg>
        <pc:spChg chg="add del">
          <ac:chgData name="Bishop's" userId="30ae66f2-f3b1-4455-80dd-a8bf65f2b4e0" providerId="ADAL" clId="{CCA85942-7531-4E35-9A02-AD5569FC9AE1}" dt="2020-12-29T18:28:34.162" v="535" actId="26606"/>
          <ac:spMkLst>
            <pc:docMk/>
            <pc:sldMk cId="2456163766" sldId="265"/>
            <ac:spMk id="41" creationId="{F6D92C2D-1D3D-4974-918C-06579FB354A9}"/>
          </ac:spMkLst>
        </pc:spChg>
        <pc:spChg chg="add del">
          <ac:chgData name="Bishop's" userId="30ae66f2-f3b1-4455-80dd-a8bf65f2b4e0" providerId="ADAL" clId="{CCA85942-7531-4E35-9A02-AD5569FC9AE1}" dt="2020-12-29T18:28:37.975" v="537" actId="26606"/>
          <ac:spMkLst>
            <pc:docMk/>
            <pc:sldMk cId="2456163766" sldId="265"/>
            <ac:spMk id="43" creationId="{8FC9BE17-9A7B-462D-AE50-3D8777387304}"/>
          </ac:spMkLst>
        </pc:spChg>
        <pc:spChg chg="add del">
          <ac:chgData name="Bishop's" userId="30ae66f2-f3b1-4455-80dd-a8bf65f2b4e0" providerId="ADAL" clId="{CCA85942-7531-4E35-9A02-AD5569FC9AE1}" dt="2020-12-29T18:28:37.975" v="537" actId="26606"/>
          <ac:spMkLst>
            <pc:docMk/>
            <pc:sldMk cId="2456163766" sldId="265"/>
            <ac:spMk id="44" creationId="{3EBE8569-6AEC-4B8C-8D53-2DE337CDBA65}"/>
          </ac:spMkLst>
        </pc:spChg>
        <pc:spChg chg="add del">
          <ac:chgData name="Bishop's" userId="30ae66f2-f3b1-4455-80dd-a8bf65f2b4e0" providerId="ADAL" clId="{CCA85942-7531-4E35-9A02-AD5569FC9AE1}" dt="2020-12-29T18:28:37.975" v="537" actId="26606"/>
          <ac:spMkLst>
            <pc:docMk/>
            <pc:sldMk cId="2456163766" sldId="265"/>
            <ac:spMk id="45" creationId="{55D4142C-5077-457F-A6AD-3FECFDB39685}"/>
          </ac:spMkLst>
        </pc:spChg>
        <pc:spChg chg="add del">
          <ac:chgData name="Bishop's" userId="30ae66f2-f3b1-4455-80dd-a8bf65f2b4e0" providerId="ADAL" clId="{CCA85942-7531-4E35-9A02-AD5569FC9AE1}" dt="2020-12-29T18:28:37.975" v="537" actId="26606"/>
          <ac:spMkLst>
            <pc:docMk/>
            <pc:sldMk cId="2456163766" sldId="265"/>
            <ac:spMk id="46" creationId="{7A5F0580-5EE9-419F-96EE-B6529EF6E7D0}"/>
          </ac:spMkLst>
        </pc:spChg>
        <pc:spChg chg="add del">
          <ac:chgData name="Bishop's" userId="30ae66f2-f3b1-4455-80dd-a8bf65f2b4e0" providerId="ADAL" clId="{CCA85942-7531-4E35-9A02-AD5569FC9AE1}" dt="2020-12-29T18:28:41.272" v="539" actId="26606"/>
          <ac:spMkLst>
            <pc:docMk/>
            <pc:sldMk cId="2456163766" sldId="265"/>
            <ac:spMk id="48" creationId="{E862BE82-D00D-42C1-BF16-93AA37870C32}"/>
          </ac:spMkLst>
        </pc:spChg>
        <pc:spChg chg="add del">
          <ac:chgData name="Bishop's" userId="30ae66f2-f3b1-4455-80dd-a8bf65f2b4e0" providerId="ADAL" clId="{CCA85942-7531-4E35-9A02-AD5569FC9AE1}" dt="2020-12-29T18:28:41.272" v="539" actId="26606"/>
          <ac:spMkLst>
            <pc:docMk/>
            <pc:sldMk cId="2456163766" sldId="265"/>
            <ac:spMk id="49" creationId="{F6D92C2D-1D3D-4974-918C-06579FB354A9}"/>
          </ac:spMkLst>
        </pc:spChg>
        <pc:spChg chg="add mod">
          <ac:chgData name="Bishop's" userId="30ae66f2-f3b1-4455-80dd-a8bf65f2b4e0" providerId="ADAL" clId="{CCA85942-7531-4E35-9A02-AD5569FC9AE1}" dt="2020-12-29T18:28:57.294" v="543" actId="2711"/>
          <ac:spMkLst>
            <pc:docMk/>
            <pc:sldMk cId="2456163766" sldId="265"/>
            <ac:spMk id="53" creationId="{2B1D4F77-A17C-43D7-B7FA-545148E4E93D}"/>
          </ac:spMkLst>
        </pc:spChg>
        <pc:picChg chg="add mod">
          <ac:chgData name="Bishop's" userId="30ae66f2-f3b1-4455-80dd-a8bf65f2b4e0" providerId="ADAL" clId="{CCA85942-7531-4E35-9A02-AD5569FC9AE1}" dt="2020-12-29T18:28:45.360" v="542" actId="26606"/>
          <ac:picMkLst>
            <pc:docMk/>
            <pc:sldMk cId="2456163766" sldId="265"/>
            <ac:picMk id="4" creationId="{01073C84-AE12-4A90-B72F-28CCFAE4EAA1}"/>
          </ac:picMkLst>
        </pc:picChg>
        <pc:picChg chg="add del">
          <ac:chgData name="Bishop's" userId="30ae66f2-f3b1-4455-80dd-a8bf65f2b4e0" providerId="ADAL" clId="{CCA85942-7531-4E35-9A02-AD5569FC9AE1}" dt="2020-12-29T18:28:00.557" v="521" actId="26606"/>
          <ac:picMkLst>
            <pc:docMk/>
            <pc:sldMk cId="2456163766" sldId="265"/>
            <ac:picMk id="15" creationId="{54DDEBDD-D8BD-41A6-8A0D-B00E3768B0F9}"/>
          </ac:picMkLst>
        </pc:picChg>
        <pc:picChg chg="add del">
          <ac:chgData name="Bishop's" userId="30ae66f2-f3b1-4455-80dd-a8bf65f2b4e0" providerId="ADAL" clId="{CCA85942-7531-4E35-9A02-AD5569FC9AE1}" dt="2020-12-29T18:28:45.359" v="541" actId="26606"/>
          <ac:picMkLst>
            <pc:docMk/>
            <pc:sldMk cId="2456163766" sldId="265"/>
            <ac:picMk id="51" creationId="{54DDEBDD-D8BD-41A6-8A0D-B00E3768B0F9}"/>
          </ac:picMkLst>
        </pc:picChg>
        <pc:cxnChg chg="add del">
          <ac:chgData name="Bishop's" userId="30ae66f2-f3b1-4455-80dd-a8bf65f2b4e0" providerId="ADAL" clId="{CCA85942-7531-4E35-9A02-AD5569FC9AE1}" dt="2020-12-29T18:27:53.408" v="517" actId="26606"/>
          <ac:cxnSpMkLst>
            <pc:docMk/>
            <pc:sldMk cId="2456163766" sldId="265"/>
            <ac:cxnSpMk id="11" creationId="{20E3A342-4D61-4E3F-AF90-1AB42AEB96CC}"/>
          </ac:cxnSpMkLst>
        </pc:cxnChg>
      </pc:sldChg>
      <pc:sldChg chg="addSp delSp modSp add mod modTransition setBg">
        <pc:chgData name="Bishop's" userId="30ae66f2-f3b1-4455-80dd-a8bf65f2b4e0" providerId="ADAL" clId="{CCA85942-7531-4E35-9A02-AD5569FC9AE1}" dt="2020-12-29T20:30:38.935" v="895"/>
        <pc:sldMkLst>
          <pc:docMk/>
          <pc:sldMk cId="4200929457" sldId="266"/>
        </pc:sldMkLst>
        <pc:spChg chg="add mod ord">
          <ac:chgData name="Bishop's" userId="30ae66f2-f3b1-4455-80dd-a8bf65f2b4e0" providerId="ADAL" clId="{CCA85942-7531-4E35-9A02-AD5569FC9AE1}" dt="2020-12-29T18:34:41.997" v="604" actId="6549"/>
          <ac:spMkLst>
            <pc:docMk/>
            <pc:sldMk cId="4200929457" sldId="266"/>
            <ac:spMk id="2" creationId="{341CCC48-099F-419B-BAF4-3ACE446F29B4}"/>
          </ac:spMkLst>
        </pc:spChg>
        <pc:spChg chg="add del">
          <ac:chgData name="Bishop's" userId="30ae66f2-f3b1-4455-80dd-a8bf65f2b4e0" providerId="ADAL" clId="{CCA85942-7531-4E35-9A02-AD5569FC9AE1}" dt="2020-12-29T18:33:08.950" v="575" actId="26606"/>
          <ac:spMkLst>
            <pc:docMk/>
            <pc:sldMk cId="4200929457" sldId="266"/>
            <ac:spMk id="11" creationId="{3EBE8569-6AEC-4B8C-8D53-2DE337CDBA65}"/>
          </ac:spMkLst>
        </pc:spChg>
        <pc:spChg chg="add del">
          <ac:chgData name="Bishop's" userId="30ae66f2-f3b1-4455-80dd-a8bf65f2b4e0" providerId="ADAL" clId="{CCA85942-7531-4E35-9A02-AD5569FC9AE1}" dt="2020-12-29T18:33:08.950" v="575" actId="26606"/>
          <ac:spMkLst>
            <pc:docMk/>
            <pc:sldMk cId="4200929457" sldId="266"/>
            <ac:spMk id="12" creationId="{8FC9BE17-9A7B-462D-AE50-3D8777387304}"/>
          </ac:spMkLst>
        </pc:spChg>
        <pc:spChg chg="add del">
          <ac:chgData name="Bishop's" userId="30ae66f2-f3b1-4455-80dd-a8bf65f2b4e0" providerId="ADAL" clId="{CCA85942-7531-4E35-9A02-AD5569FC9AE1}" dt="2020-12-29T18:33:08.950" v="575" actId="26606"/>
          <ac:spMkLst>
            <pc:docMk/>
            <pc:sldMk cId="4200929457" sldId="266"/>
            <ac:spMk id="13" creationId="{55D4142C-5077-457F-A6AD-3FECFDB39685}"/>
          </ac:spMkLst>
        </pc:spChg>
        <pc:spChg chg="add del">
          <ac:chgData name="Bishop's" userId="30ae66f2-f3b1-4455-80dd-a8bf65f2b4e0" providerId="ADAL" clId="{CCA85942-7531-4E35-9A02-AD5569FC9AE1}" dt="2020-12-29T18:33:08.950" v="575" actId="26606"/>
          <ac:spMkLst>
            <pc:docMk/>
            <pc:sldMk cId="4200929457" sldId="266"/>
            <ac:spMk id="15" creationId="{7A5F0580-5EE9-419F-96EE-B6529EF6E7D0}"/>
          </ac:spMkLst>
        </pc:spChg>
        <pc:picChg chg="add mod">
          <ac:chgData name="Bishop's" userId="30ae66f2-f3b1-4455-80dd-a8bf65f2b4e0" providerId="ADAL" clId="{CCA85942-7531-4E35-9A02-AD5569FC9AE1}" dt="2020-12-29T18:33:09.027" v="576" actId="26606"/>
          <ac:picMkLst>
            <pc:docMk/>
            <pc:sldMk cId="4200929457" sldId="266"/>
            <ac:picMk id="4" creationId="{195B87D4-AD09-4480-874E-639CCB72CA00}"/>
          </ac:picMkLst>
        </pc:picChg>
        <pc:picChg chg="add">
          <ac:chgData name="Bishop's" userId="30ae66f2-f3b1-4455-80dd-a8bf65f2b4e0" providerId="ADAL" clId="{CCA85942-7531-4E35-9A02-AD5569FC9AE1}" dt="2020-12-29T18:33:09.027" v="576" actId="26606"/>
          <ac:picMkLst>
            <pc:docMk/>
            <pc:sldMk cId="4200929457" sldId="266"/>
            <ac:picMk id="17" creationId="{54DDEBDD-D8BD-41A6-8A0D-B00E3768B0F9}"/>
          </ac:picMkLst>
        </pc:picChg>
        <pc:cxnChg chg="add del">
          <ac:chgData name="Bishop's" userId="30ae66f2-f3b1-4455-80dd-a8bf65f2b4e0" providerId="ADAL" clId="{CCA85942-7531-4E35-9A02-AD5569FC9AE1}" dt="2020-12-29T18:32:57.897" v="573" actId="26606"/>
          <ac:cxnSpMkLst>
            <pc:docMk/>
            <pc:sldMk cId="4200929457" sldId="266"/>
            <ac:cxnSpMk id="9" creationId="{E4A809D5-3600-46D4-A466-67F2349A54FB}"/>
          </ac:cxnSpMkLst>
        </pc:cxnChg>
      </pc:sldChg>
      <pc:sldChg chg="addSp delSp modSp add mod modTransition setBg setClrOvrMap">
        <pc:chgData name="Bishop's" userId="30ae66f2-f3b1-4455-80dd-a8bf65f2b4e0" providerId="ADAL" clId="{CCA85942-7531-4E35-9A02-AD5569FC9AE1}" dt="2020-12-29T20:30:38.935" v="895"/>
        <pc:sldMkLst>
          <pc:docMk/>
          <pc:sldMk cId="3461046936" sldId="267"/>
        </pc:sldMkLst>
        <pc:spChg chg="add mod ord">
          <ac:chgData name="Bishop's" userId="30ae66f2-f3b1-4455-80dd-a8bf65f2b4e0" providerId="ADAL" clId="{CCA85942-7531-4E35-9A02-AD5569FC9AE1}" dt="2020-12-29T18:47:40.917" v="658" actId="14100"/>
          <ac:spMkLst>
            <pc:docMk/>
            <pc:sldMk cId="3461046936" sldId="267"/>
            <ac:spMk id="2" creationId="{5F85F63E-2B57-4DB2-83E0-EBC3E66A8395}"/>
          </ac:spMkLst>
        </pc:spChg>
        <pc:spChg chg="add del">
          <ac:chgData name="Bishop's" userId="30ae66f2-f3b1-4455-80dd-a8bf65f2b4e0" providerId="ADAL" clId="{CCA85942-7531-4E35-9A02-AD5569FC9AE1}" dt="2020-12-29T18:45:04.792" v="619" actId="26606"/>
          <ac:spMkLst>
            <pc:docMk/>
            <pc:sldMk cId="3461046936" sldId="267"/>
            <ac:spMk id="9" creationId="{3CD9DF72-87A3-404E-A828-84CBF11A8303}"/>
          </ac:spMkLst>
        </pc:spChg>
        <pc:spChg chg="add del">
          <ac:chgData name="Bishop's" userId="30ae66f2-f3b1-4455-80dd-a8bf65f2b4e0" providerId="ADAL" clId="{CCA85942-7531-4E35-9A02-AD5569FC9AE1}" dt="2020-12-29T18:45:07.115" v="621" actId="26606"/>
          <ac:spMkLst>
            <pc:docMk/>
            <pc:sldMk cId="3461046936" sldId="267"/>
            <ac:spMk id="13" creationId="{2B1D4F77-A17C-43D7-B7FA-545148E4E93D}"/>
          </ac:spMkLst>
        </pc:spChg>
        <pc:spChg chg="add del">
          <ac:chgData name="Bishop's" userId="30ae66f2-f3b1-4455-80dd-a8bf65f2b4e0" providerId="ADAL" clId="{CCA85942-7531-4E35-9A02-AD5569FC9AE1}" dt="2020-12-29T18:45:25.749" v="623" actId="26606"/>
          <ac:spMkLst>
            <pc:docMk/>
            <pc:sldMk cId="3461046936" sldId="267"/>
            <ac:spMk id="15" creationId="{7A5F0580-5EE9-419F-96EE-B6529EF6E7D0}"/>
          </ac:spMkLst>
        </pc:spChg>
        <pc:spChg chg="add del">
          <ac:chgData name="Bishop's" userId="30ae66f2-f3b1-4455-80dd-a8bf65f2b4e0" providerId="ADAL" clId="{CCA85942-7531-4E35-9A02-AD5569FC9AE1}" dt="2020-12-29T18:45:25.749" v="623" actId="26606"/>
          <ac:spMkLst>
            <pc:docMk/>
            <pc:sldMk cId="3461046936" sldId="267"/>
            <ac:spMk id="16" creationId="{8FC9BE17-9A7B-462D-AE50-3D8777387304}"/>
          </ac:spMkLst>
        </pc:spChg>
        <pc:spChg chg="add del">
          <ac:chgData name="Bishop's" userId="30ae66f2-f3b1-4455-80dd-a8bf65f2b4e0" providerId="ADAL" clId="{CCA85942-7531-4E35-9A02-AD5569FC9AE1}" dt="2020-12-29T18:45:25.749" v="623" actId="26606"/>
          <ac:spMkLst>
            <pc:docMk/>
            <pc:sldMk cId="3461046936" sldId="267"/>
            <ac:spMk id="17" creationId="{3EBE8569-6AEC-4B8C-8D53-2DE337CDBA65}"/>
          </ac:spMkLst>
        </pc:spChg>
        <pc:spChg chg="add del">
          <ac:chgData name="Bishop's" userId="30ae66f2-f3b1-4455-80dd-a8bf65f2b4e0" providerId="ADAL" clId="{CCA85942-7531-4E35-9A02-AD5569FC9AE1}" dt="2020-12-29T18:45:25.749" v="623" actId="26606"/>
          <ac:spMkLst>
            <pc:docMk/>
            <pc:sldMk cId="3461046936" sldId="267"/>
            <ac:spMk id="18" creationId="{55D4142C-5077-457F-A6AD-3FECFDB39685}"/>
          </ac:spMkLst>
        </pc:spChg>
        <pc:spChg chg="add del">
          <ac:chgData name="Bishop's" userId="30ae66f2-f3b1-4455-80dd-a8bf65f2b4e0" providerId="ADAL" clId="{CCA85942-7531-4E35-9A02-AD5569FC9AE1}" dt="2020-12-29T18:45:38.609" v="625" actId="26606"/>
          <ac:spMkLst>
            <pc:docMk/>
            <pc:sldMk cId="3461046936" sldId="267"/>
            <ac:spMk id="20" creationId="{0D7B6173-1D58-48E2-83CF-37350F315F75}"/>
          </ac:spMkLst>
        </pc:spChg>
        <pc:spChg chg="add del">
          <ac:chgData name="Bishop's" userId="30ae66f2-f3b1-4455-80dd-a8bf65f2b4e0" providerId="ADAL" clId="{CCA85942-7531-4E35-9A02-AD5569FC9AE1}" dt="2020-12-29T18:45:38.609" v="625" actId="26606"/>
          <ac:spMkLst>
            <pc:docMk/>
            <pc:sldMk cId="3461046936" sldId="267"/>
            <ac:spMk id="21" creationId="{2F36CA75-CFBF-4844-B719-8FE9EBADA9AF}"/>
          </ac:spMkLst>
        </pc:spChg>
        <pc:spChg chg="add del">
          <ac:chgData name="Bishop's" userId="30ae66f2-f3b1-4455-80dd-a8bf65f2b4e0" providerId="ADAL" clId="{CCA85942-7531-4E35-9A02-AD5569FC9AE1}" dt="2020-12-29T18:45:38.609" v="625" actId="26606"/>
          <ac:spMkLst>
            <pc:docMk/>
            <pc:sldMk cId="3461046936" sldId="267"/>
            <ac:spMk id="22" creationId="{3D4A84B9-E564-4DD0-97F8-DBF1C460C28A}"/>
          </ac:spMkLst>
        </pc:spChg>
        <pc:spChg chg="add del">
          <ac:chgData name="Bishop's" userId="30ae66f2-f3b1-4455-80dd-a8bf65f2b4e0" providerId="ADAL" clId="{CCA85942-7531-4E35-9A02-AD5569FC9AE1}" dt="2020-12-29T18:45:38.609" v="625" actId="26606"/>
          <ac:spMkLst>
            <pc:docMk/>
            <pc:sldMk cId="3461046936" sldId="267"/>
            <ac:spMk id="23" creationId="{102382E0-0A09-46AE-B955-B911CAFE7F00}"/>
          </ac:spMkLst>
        </pc:spChg>
        <pc:spChg chg="add del">
          <ac:chgData name="Bishop's" userId="30ae66f2-f3b1-4455-80dd-a8bf65f2b4e0" providerId="ADAL" clId="{CCA85942-7531-4E35-9A02-AD5569FC9AE1}" dt="2020-12-29T18:45:38.609" v="625" actId="26606"/>
          <ac:spMkLst>
            <pc:docMk/>
            <pc:sldMk cId="3461046936" sldId="267"/>
            <ac:spMk id="24" creationId="{7DE75D4A-0965-4973-BE75-DECCAC9A9614}"/>
          </ac:spMkLst>
        </pc:spChg>
        <pc:spChg chg="add del">
          <ac:chgData name="Bishop's" userId="30ae66f2-f3b1-4455-80dd-a8bf65f2b4e0" providerId="ADAL" clId="{CCA85942-7531-4E35-9A02-AD5569FC9AE1}" dt="2020-12-29T18:45:40.865" v="628" actId="26606"/>
          <ac:spMkLst>
            <pc:docMk/>
            <pc:sldMk cId="3461046936" sldId="267"/>
            <ac:spMk id="26" creationId="{5E8D2E83-FB3A-40E7-A9E5-7AB389D612B4}"/>
          </ac:spMkLst>
        </pc:spChg>
        <pc:spChg chg="add del">
          <ac:chgData name="Bishop's" userId="30ae66f2-f3b1-4455-80dd-a8bf65f2b4e0" providerId="ADAL" clId="{CCA85942-7531-4E35-9A02-AD5569FC9AE1}" dt="2020-12-29T18:45:47.317" v="630" actId="26606"/>
          <ac:spMkLst>
            <pc:docMk/>
            <pc:sldMk cId="3461046936" sldId="267"/>
            <ac:spMk id="28" creationId="{0D7B6173-1D58-48E2-83CF-37350F315F75}"/>
          </ac:spMkLst>
        </pc:spChg>
        <pc:spChg chg="add del">
          <ac:chgData name="Bishop's" userId="30ae66f2-f3b1-4455-80dd-a8bf65f2b4e0" providerId="ADAL" clId="{CCA85942-7531-4E35-9A02-AD5569FC9AE1}" dt="2020-12-29T18:45:47.317" v="630" actId="26606"/>
          <ac:spMkLst>
            <pc:docMk/>
            <pc:sldMk cId="3461046936" sldId="267"/>
            <ac:spMk id="29" creationId="{2F36CA75-CFBF-4844-B719-8FE9EBADA9AF}"/>
          </ac:spMkLst>
        </pc:spChg>
        <pc:spChg chg="add del">
          <ac:chgData name="Bishop's" userId="30ae66f2-f3b1-4455-80dd-a8bf65f2b4e0" providerId="ADAL" clId="{CCA85942-7531-4E35-9A02-AD5569FC9AE1}" dt="2020-12-29T18:45:47.317" v="630" actId="26606"/>
          <ac:spMkLst>
            <pc:docMk/>
            <pc:sldMk cId="3461046936" sldId="267"/>
            <ac:spMk id="30" creationId="{3D4A84B9-E564-4DD0-97F8-DBF1C460C28A}"/>
          </ac:spMkLst>
        </pc:spChg>
        <pc:spChg chg="add del">
          <ac:chgData name="Bishop's" userId="30ae66f2-f3b1-4455-80dd-a8bf65f2b4e0" providerId="ADAL" clId="{CCA85942-7531-4E35-9A02-AD5569FC9AE1}" dt="2020-12-29T18:45:47.317" v="630" actId="26606"/>
          <ac:spMkLst>
            <pc:docMk/>
            <pc:sldMk cId="3461046936" sldId="267"/>
            <ac:spMk id="31" creationId="{102382E0-0A09-46AE-B955-B911CAFE7F00}"/>
          </ac:spMkLst>
        </pc:spChg>
        <pc:spChg chg="add del">
          <ac:chgData name="Bishop's" userId="30ae66f2-f3b1-4455-80dd-a8bf65f2b4e0" providerId="ADAL" clId="{CCA85942-7531-4E35-9A02-AD5569FC9AE1}" dt="2020-12-29T18:45:47.317" v="630" actId="26606"/>
          <ac:spMkLst>
            <pc:docMk/>
            <pc:sldMk cId="3461046936" sldId="267"/>
            <ac:spMk id="32" creationId="{7DE75D4A-0965-4973-BE75-DECCAC9A9614}"/>
          </ac:spMkLst>
        </pc:spChg>
        <pc:spChg chg="add del">
          <ac:chgData name="Bishop's" userId="30ae66f2-f3b1-4455-80dd-a8bf65f2b4e0" providerId="ADAL" clId="{CCA85942-7531-4E35-9A02-AD5569FC9AE1}" dt="2020-12-29T18:45:52.561" v="632" actId="26606"/>
          <ac:spMkLst>
            <pc:docMk/>
            <pc:sldMk cId="3461046936" sldId="267"/>
            <ac:spMk id="35" creationId="{E862BE82-D00D-42C1-BF16-93AA37870C32}"/>
          </ac:spMkLst>
        </pc:spChg>
        <pc:spChg chg="add del">
          <ac:chgData name="Bishop's" userId="30ae66f2-f3b1-4455-80dd-a8bf65f2b4e0" providerId="ADAL" clId="{CCA85942-7531-4E35-9A02-AD5569FC9AE1}" dt="2020-12-29T18:45:52.561" v="632" actId="26606"/>
          <ac:spMkLst>
            <pc:docMk/>
            <pc:sldMk cId="3461046936" sldId="267"/>
            <ac:spMk id="36" creationId="{F6D92C2D-1D3D-4974-918C-06579FB354A9}"/>
          </ac:spMkLst>
        </pc:spChg>
        <pc:picChg chg="add del mod">
          <ac:chgData name="Bishop's" userId="30ae66f2-f3b1-4455-80dd-a8bf65f2b4e0" providerId="ADAL" clId="{CCA85942-7531-4E35-9A02-AD5569FC9AE1}" dt="2020-12-29T18:41:14.787" v="611"/>
          <ac:picMkLst>
            <pc:docMk/>
            <pc:sldMk cId="3461046936" sldId="267"/>
            <ac:picMk id="4" creationId="{472993E8-89AA-4B29-B774-8182A094383A}"/>
          </ac:picMkLst>
        </pc:picChg>
        <pc:picChg chg="add mod">
          <ac:chgData name="Bishop's" userId="30ae66f2-f3b1-4455-80dd-a8bf65f2b4e0" providerId="ADAL" clId="{CCA85942-7531-4E35-9A02-AD5569FC9AE1}" dt="2020-12-29T18:45:52.569" v="633" actId="26606"/>
          <ac:picMkLst>
            <pc:docMk/>
            <pc:sldMk cId="3461046936" sldId="267"/>
            <ac:picMk id="4" creationId="{6A772199-8275-4444-9D4C-986C1CE0DFF0}"/>
          </ac:picMkLst>
        </pc:picChg>
        <pc:picChg chg="add del mod">
          <ac:chgData name="Bishop's" userId="30ae66f2-f3b1-4455-80dd-a8bf65f2b4e0" providerId="ADAL" clId="{CCA85942-7531-4E35-9A02-AD5569FC9AE1}" dt="2020-12-29T18:42:20.782" v="614" actId="478"/>
          <ac:picMkLst>
            <pc:docMk/>
            <pc:sldMk cId="3461046936" sldId="267"/>
            <ac:picMk id="6" creationId="{73F786B0-8449-473F-839F-12DF80D92A24}"/>
          </ac:picMkLst>
        </pc:picChg>
        <pc:picChg chg="add del">
          <ac:chgData name="Bishop's" userId="30ae66f2-f3b1-4455-80dd-a8bf65f2b4e0" providerId="ADAL" clId="{CCA85942-7531-4E35-9A02-AD5569FC9AE1}" dt="2020-12-29T18:45:38.609" v="625" actId="26606"/>
          <ac:picMkLst>
            <pc:docMk/>
            <pc:sldMk cId="3461046936" sldId="267"/>
            <ac:picMk id="19" creationId="{4A599609-F5C2-4A0B-A992-913F814A631A}"/>
          </ac:picMkLst>
        </pc:picChg>
        <pc:picChg chg="add del">
          <ac:chgData name="Bishop's" userId="30ae66f2-f3b1-4455-80dd-a8bf65f2b4e0" providerId="ADAL" clId="{CCA85942-7531-4E35-9A02-AD5569FC9AE1}" dt="2020-12-29T18:45:47.317" v="630" actId="26606"/>
          <ac:picMkLst>
            <pc:docMk/>
            <pc:sldMk cId="3461046936" sldId="267"/>
            <ac:picMk id="33" creationId="{4A599609-F5C2-4A0B-A992-913F814A631A}"/>
          </ac:picMkLst>
        </pc:picChg>
        <pc:cxnChg chg="add del">
          <ac:chgData name="Bishop's" userId="30ae66f2-f3b1-4455-80dd-a8bf65f2b4e0" providerId="ADAL" clId="{CCA85942-7531-4E35-9A02-AD5569FC9AE1}" dt="2020-12-29T18:45:04.792" v="619" actId="26606"/>
          <ac:cxnSpMkLst>
            <pc:docMk/>
            <pc:sldMk cId="3461046936" sldId="267"/>
            <ac:cxnSpMk id="11" creationId="{20E3A342-4D61-4E3F-AF90-1AB42AEB96CC}"/>
          </ac:cxnSpMkLst>
        </pc:cxnChg>
        <pc:cxnChg chg="add">
          <ac:chgData name="Bishop's" userId="30ae66f2-f3b1-4455-80dd-a8bf65f2b4e0" providerId="ADAL" clId="{CCA85942-7531-4E35-9A02-AD5569FC9AE1}" dt="2020-12-29T18:45:52.569" v="633" actId="26606"/>
          <ac:cxnSpMkLst>
            <pc:docMk/>
            <pc:sldMk cId="3461046936" sldId="267"/>
            <ac:cxnSpMk id="38" creationId="{E4A809D5-3600-46D4-A466-67F2349A54FB}"/>
          </ac:cxnSpMkLst>
        </pc:cxnChg>
      </pc:sldChg>
      <pc:sldChg chg="addSp delSp modSp add mod modTransition setBg">
        <pc:chgData name="Bishop's" userId="30ae66f2-f3b1-4455-80dd-a8bf65f2b4e0" providerId="ADAL" clId="{CCA85942-7531-4E35-9A02-AD5569FC9AE1}" dt="2020-12-29T20:44:57.382" v="910" actId="20577"/>
        <pc:sldMkLst>
          <pc:docMk/>
          <pc:sldMk cId="2427133120" sldId="268"/>
        </pc:sldMkLst>
        <pc:spChg chg="add mod ord">
          <ac:chgData name="Bishop's" userId="30ae66f2-f3b1-4455-80dd-a8bf65f2b4e0" providerId="ADAL" clId="{CCA85942-7531-4E35-9A02-AD5569FC9AE1}" dt="2020-12-29T20:44:57.382" v="910" actId="20577"/>
          <ac:spMkLst>
            <pc:docMk/>
            <pc:sldMk cId="2427133120" sldId="268"/>
            <ac:spMk id="2" creationId="{41CCD7B2-1300-4E18-9AFF-44794F22024A}"/>
          </ac:spMkLst>
        </pc:spChg>
        <pc:spChg chg="add">
          <ac:chgData name="Bishop's" userId="30ae66f2-f3b1-4455-80dd-a8bf65f2b4e0" providerId="ADAL" clId="{CCA85942-7531-4E35-9A02-AD5569FC9AE1}" dt="2020-12-29T18:52:06.929" v="669" actId="26606"/>
          <ac:spMkLst>
            <pc:docMk/>
            <pc:sldMk cId="2427133120" sldId="268"/>
            <ac:spMk id="9" creationId="{F56F5174-31D9-4DBB-AAB7-A1FD7BDB1352}"/>
          </ac:spMkLst>
        </pc:spChg>
        <pc:spChg chg="add">
          <ac:chgData name="Bishop's" userId="30ae66f2-f3b1-4455-80dd-a8bf65f2b4e0" providerId="ADAL" clId="{CCA85942-7531-4E35-9A02-AD5569FC9AE1}" dt="2020-12-29T18:52:06.929" v="669" actId="26606"/>
          <ac:spMkLst>
            <pc:docMk/>
            <pc:sldMk cId="2427133120" sldId="268"/>
            <ac:spMk id="13" creationId="{F9A95BEE-6BB1-4A28-A8E6-A34B2E42EF87}"/>
          </ac:spMkLst>
        </pc:spChg>
        <pc:picChg chg="add mod">
          <ac:chgData name="Bishop's" userId="30ae66f2-f3b1-4455-80dd-a8bf65f2b4e0" providerId="ADAL" clId="{CCA85942-7531-4E35-9A02-AD5569FC9AE1}" dt="2020-12-29T18:52:06.929" v="669" actId="26606"/>
          <ac:picMkLst>
            <pc:docMk/>
            <pc:sldMk cId="2427133120" sldId="268"/>
            <ac:picMk id="4" creationId="{31DBE390-A825-4435-B76C-93A14B1F9A69}"/>
          </ac:picMkLst>
        </pc:picChg>
        <pc:picChg chg="add del mod">
          <ac:chgData name="Bishop's" userId="30ae66f2-f3b1-4455-80dd-a8bf65f2b4e0" providerId="ADAL" clId="{CCA85942-7531-4E35-9A02-AD5569FC9AE1}" dt="2020-12-29T18:52:15.204" v="671"/>
          <ac:picMkLst>
            <pc:docMk/>
            <pc:sldMk cId="2427133120" sldId="268"/>
            <ac:picMk id="6" creationId="{F64F9CD3-7517-427C-A951-962ED803BEF5}"/>
          </ac:picMkLst>
        </pc:picChg>
        <pc:picChg chg="add">
          <ac:chgData name="Bishop's" userId="30ae66f2-f3b1-4455-80dd-a8bf65f2b4e0" providerId="ADAL" clId="{CCA85942-7531-4E35-9A02-AD5569FC9AE1}" dt="2020-12-29T18:52:06.929" v="669" actId="26606"/>
          <ac:picMkLst>
            <pc:docMk/>
            <pc:sldMk cId="2427133120" sldId="268"/>
            <ac:picMk id="11" creationId="{AE113210-7872-481A-ADE6-3A05CCAF5EB2}"/>
          </ac:picMkLst>
        </pc:picChg>
      </pc:sldChg>
      <pc:sldChg chg="addSp modSp add mod modTransition setBg modAnim">
        <pc:chgData name="Bishop's" userId="30ae66f2-f3b1-4455-80dd-a8bf65f2b4e0" providerId="ADAL" clId="{CCA85942-7531-4E35-9A02-AD5569FC9AE1}" dt="2020-12-29T20:30:38.935" v="895"/>
        <pc:sldMkLst>
          <pc:docMk/>
          <pc:sldMk cId="1941862433" sldId="269"/>
        </pc:sldMkLst>
        <pc:spChg chg="add mod ord">
          <ac:chgData name="Bishop's" userId="30ae66f2-f3b1-4455-80dd-a8bf65f2b4e0" providerId="ADAL" clId="{CCA85942-7531-4E35-9A02-AD5569FC9AE1}" dt="2020-12-29T18:58:03.299" v="715" actId="948"/>
          <ac:spMkLst>
            <pc:docMk/>
            <pc:sldMk cId="1941862433" sldId="269"/>
            <ac:spMk id="2" creationId="{4505A1D3-E8E0-480C-829B-E2E2CE0BE545}"/>
          </ac:spMkLst>
        </pc:spChg>
        <pc:picChg chg="add mod">
          <ac:chgData name="Bishop's" userId="30ae66f2-f3b1-4455-80dd-a8bf65f2b4e0" providerId="ADAL" clId="{CCA85942-7531-4E35-9A02-AD5569FC9AE1}" dt="2020-12-29T18:56:56.475" v="701" actId="26606"/>
          <ac:picMkLst>
            <pc:docMk/>
            <pc:sldMk cId="1941862433" sldId="269"/>
            <ac:picMk id="4" creationId="{194235A6-2053-44A8-AB6F-E568865807A7}"/>
          </ac:picMkLst>
        </pc:picChg>
        <pc:picChg chg="add mod">
          <ac:chgData name="Bishop's" userId="30ae66f2-f3b1-4455-80dd-a8bf65f2b4e0" providerId="ADAL" clId="{CCA85942-7531-4E35-9A02-AD5569FC9AE1}" dt="2020-12-29T20:27:39.133" v="890"/>
          <ac:picMkLst>
            <pc:docMk/>
            <pc:sldMk cId="1941862433" sldId="269"/>
            <ac:picMk id="5" creationId="{6E57604A-2C25-4600-83DF-441C60E40666}"/>
          </ac:picMkLst>
        </pc:picChg>
        <pc:picChg chg="add">
          <ac:chgData name="Bishop's" userId="30ae66f2-f3b1-4455-80dd-a8bf65f2b4e0" providerId="ADAL" clId="{CCA85942-7531-4E35-9A02-AD5569FC9AE1}" dt="2020-12-29T18:56:56.475" v="701" actId="26606"/>
          <ac:picMkLst>
            <pc:docMk/>
            <pc:sldMk cId="1941862433" sldId="269"/>
            <ac:picMk id="9" creationId="{54DDEBDD-D8BD-41A6-8A0D-B00E3768B0F9}"/>
          </ac:picMkLst>
        </pc:picChg>
      </pc:sldChg>
      <pc:sldChg chg="addSp delSp modSp add mod modTransition setBg">
        <pc:chgData name="Bishop's" userId="30ae66f2-f3b1-4455-80dd-a8bf65f2b4e0" providerId="ADAL" clId="{CCA85942-7531-4E35-9A02-AD5569FC9AE1}" dt="2020-12-29T20:30:38.935" v="895"/>
        <pc:sldMkLst>
          <pc:docMk/>
          <pc:sldMk cId="165720252" sldId="270"/>
        </pc:sldMkLst>
        <pc:spChg chg="add mod ord">
          <ac:chgData name="Bishop's" userId="30ae66f2-f3b1-4455-80dd-a8bf65f2b4e0" providerId="ADAL" clId="{CCA85942-7531-4E35-9A02-AD5569FC9AE1}" dt="2020-12-29T19:00:11.515" v="734" actId="121"/>
          <ac:spMkLst>
            <pc:docMk/>
            <pc:sldMk cId="165720252" sldId="270"/>
            <ac:spMk id="2" creationId="{EA742D47-CEFE-4833-84FA-6AEF4903F4C3}"/>
          </ac:spMkLst>
        </pc:spChg>
        <pc:spChg chg="add del">
          <ac:chgData name="Bishop's" userId="30ae66f2-f3b1-4455-80dd-a8bf65f2b4e0" providerId="ADAL" clId="{CCA85942-7531-4E35-9A02-AD5569FC9AE1}" dt="2020-12-29T18:59:33.439" v="725" actId="26606"/>
          <ac:spMkLst>
            <pc:docMk/>
            <pc:sldMk cId="165720252" sldId="270"/>
            <ac:spMk id="9" creationId="{3CD9DF72-87A3-404E-A828-84CBF11A8303}"/>
          </ac:spMkLst>
        </pc:spChg>
        <pc:picChg chg="add mod">
          <ac:chgData name="Bishop's" userId="30ae66f2-f3b1-4455-80dd-a8bf65f2b4e0" providerId="ADAL" clId="{CCA85942-7531-4E35-9A02-AD5569FC9AE1}" dt="2020-12-29T18:59:33.456" v="726" actId="26606"/>
          <ac:picMkLst>
            <pc:docMk/>
            <pc:sldMk cId="165720252" sldId="270"/>
            <ac:picMk id="4" creationId="{7CC89516-8A92-47C6-BCCB-43E3CC33E104}"/>
          </ac:picMkLst>
        </pc:picChg>
        <pc:cxnChg chg="add del">
          <ac:chgData name="Bishop's" userId="30ae66f2-f3b1-4455-80dd-a8bf65f2b4e0" providerId="ADAL" clId="{CCA85942-7531-4E35-9A02-AD5569FC9AE1}" dt="2020-12-29T18:59:33.439" v="725" actId="26606"/>
          <ac:cxnSpMkLst>
            <pc:docMk/>
            <pc:sldMk cId="165720252" sldId="270"/>
            <ac:cxnSpMk id="11" creationId="{20E3A342-4D61-4E3F-AF90-1AB42AEB96CC}"/>
          </ac:cxnSpMkLst>
        </pc:cxnChg>
        <pc:cxnChg chg="add">
          <ac:chgData name="Bishop's" userId="30ae66f2-f3b1-4455-80dd-a8bf65f2b4e0" providerId="ADAL" clId="{CCA85942-7531-4E35-9A02-AD5569FC9AE1}" dt="2020-12-29T18:59:33.456" v="726" actId="26606"/>
          <ac:cxnSpMkLst>
            <pc:docMk/>
            <pc:sldMk cId="165720252" sldId="270"/>
            <ac:cxnSpMk id="13" creationId="{E4A809D5-3600-46D4-A466-67F2349A54FB}"/>
          </ac:cxnSpMkLst>
        </pc:cxnChg>
      </pc:sldChg>
      <pc:sldChg chg="addSp modSp add mod modTransition setBg">
        <pc:chgData name="Bishop's" userId="30ae66f2-f3b1-4455-80dd-a8bf65f2b4e0" providerId="ADAL" clId="{CCA85942-7531-4E35-9A02-AD5569FC9AE1}" dt="2020-12-29T20:30:38.935" v="895"/>
        <pc:sldMkLst>
          <pc:docMk/>
          <pc:sldMk cId="2902484004" sldId="271"/>
        </pc:sldMkLst>
        <pc:spChg chg="add mod ord">
          <ac:chgData name="Bishop's" userId="30ae66f2-f3b1-4455-80dd-a8bf65f2b4e0" providerId="ADAL" clId="{CCA85942-7531-4E35-9A02-AD5569FC9AE1}" dt="2020-12-29T19:04:56.303" v="756" actId="14100"/>
          <ac:spMkLst>
            <pc:docMk/>
            <pc:sldMk cId="2902484004" sldId="271"/>
            <ac:spMk id="2" creationId="{9BA402F2-721C-41A8-950E-1D04E94A0860}"/>
          </ac:spMkLst>
        </pc:spChg>
        <pc:picChg chg="add mod">
          <ac:chgData name="Bishop's" userId="30ae66f2-f3b1-4455-80dd-a8bf65f2b4e0" providerId="ADAL" clId="{CCA85942-7531-4E35-9A02-AD5569FC9AE1}" dt="2020-12-29T19:04:20.437" v="748" actId="26606"/>
          <ac:picMkLst>
            <pc:docMk/>
            <pc:sldMk cId="2902484004" sldId="271"/>
            <ac:picMk id="4" creationId="{9F0F6EFE-6314-4E86-9F1C-61DFD41748A3}"/>
          </ac:picMkLst>
        </pc:picChg>
      </pc:sldChg>
      <pc:sldChg chg="addSp delSp modSp add mod modTransition setBg">
        <pc:chgData name="Bishop's" userId="30ae66f2-f3b1-4455-80dd-a8bf65f2b4e0" providerId="ADAL" clId="{CCA85942-7531-4E35-9A02-AD5569FC9AE1}" dt="2020-12-29T20:44:23.281" v="907" actId="20577"/>
        <pc:sldMkLst>
          <pc:docMk/>
          <pc:sldMk cId="2477062311" sldId="272"/>
        </pc:sldMkLst>
        <pc:spChg chg="add mod ord">
          <ac:chgData name="Bishop's" userId="30ae66f2-f3b1-4455-80dd-a8bf65f2b4e0" providerId="ADAL" clId="{CCA85942-7531-4E35-9A02-AD5569FC9AE1}" dt="2020-12-29T20:44:23.281" v="907" actId="20577"/>
          <ac:spMkLst>
            <pc:docMk/>
            <pc:sldMk cId="2477062311" sldId="272"/>
            <ac:spMk id="2" creationId="{6E9505C8-B74B-4340-9B1B-597D6C80C5DA}"/>
          </ac:spMkLst>
        </pc:spChg>
        <pc:spChg chg="add del">
          <ac:chgData name="Bishop's" userId="30ae66f2-f3b1-4455-80dd-a8bf65f2b4e0" providerId="ADAL" clId="{CCA85942-7531-4E35-9A02-AD5569FC9AE1}" dt="2020-12-29T19:06:52.089" v="765" actId="26606"/>
          <ac:spMkLst>
            <pc:docMk/>
            <pc:sldMk cId="2477062311" sldId="272"/>
            <ac:spMk id="9" creationId="{B1595A09-E336-4D1B-9B3A-06A2287A54E2}"/>
          </ac:spMkLst>
        </pc:spChg>
        <pc:spChg chg="add del">
          <ac:chgData name="Bishop's" userId="30ae66f2-f3b1-4455-80dd-a8bf65f2b4e0" providerId="ADAL" clId="{CCA85942-7531-4E35-9A02-AD5569FC9AE1}" dt="2020-12-29T19:06:52.089" v="765" actId="26606"/>
          <ac:spMkLst>
            <pc:docMk/>
            <pc:sldMk cId="2477062311" sldId="272"/>
            <ac:spMk id="11" creationId="{3540989C-C7B8-473B-BF87-6F2DA6A90006}"/>
          </ac:spMkLst>
        </pc:spChg>
        <pc:picChg chg="add mod">
          <ac:chgData name="Bishop's" userId="30ae66f2-f3b1-4455-80dd-a8bf65f2b4e0" providerId="ADAL" clId="{CCA85942-7531-4E35-9A02-AD5569FC9AE1}" dt="2020-12-29T19:06:52.089" v="765" actId="26606"/>
          <ac:picMkLst>
            <pc:docMk/>
            <pc:sldMk cId="2477062311" sldId="272"/>
            <ac:picMk id="4" creationId="{33BF4665-C891-4A9B-BF04-8C1DC52C8CDE}"/>
          </ac:picMkLst>
        </pc:picChg>
        <pc:picChg chg="add">
          <ac:chgData name="Bishop's" userId="30ae66f2-f3b1-4455-80dd-a8bf65f2b4e0" providerId="ADAL" clId="{CCA85942-7531-4E35-9A02-AD5569FC9AE1}" dt="2020-12-29T19:06:52.089" v="765" actId="26606"/>
          <ac:picMkLst>
            <pc:docMk/>
            <pc:sldMk cId="2477062311" sldId="272"/>
            <ac:picMk id="16" creationId="{54DDEBDD-D8BD-41A6-8A0D-B00E3768B0F9}"/>
          </ac:picMkLst>
        </pc:picChg>
      </pc:sldChg>
      <pc:sldMasterChg chg="setBg modSldLayout">
        <pc:chgData name="Bishop's" userId="30ae66f2-f3b1-4455-80dd-a8bf65f2b4e0" providerId="ADAL" clId="{CCA85942-7531-4E35-9A02-AD5569FC9AE1}" dt="2020-12-29T18:04:07.919" v="364"/>
        <pc:sldMasterMkLst>
          <pc:docMk/>
          <pc:sldMasterMk cId="2200582709" sldId="2147483648"/>
        </pc:sldMasterMkLst>
        <pc:sldLayoutChg chg="setBg">
          <pc:chgData name="Bishop's" userId="30ae66f2-f3b1-4455-80dd-a8bf65f2b4e0" providerId="ADAL" clId="{CCA85942-7531-4E35-9A02-AD5569FC9AE1}" dt="2020-12-29T18:04:07.919" v="364"/>
          <pc:sldLayoutMkLst>
            <pc:docMk/>
            <pc:sldMasterMk cId="2200582709" sldId="2147483648"/>
            <pc:sldLayoutMk cId="557370973" sldId="2147483649"/>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3278748615" sldId="2147483650"/>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441728886" sldId="2147483651"/>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4008132076" sldId="2147483652"/>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2299587185" sldId="2147483653"/>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1590416678" sldId="2147483654"/>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769418137" sldId="2147483655"/>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3606404742" sldId="2147483656"/>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200900290" sldId="2147483657"/>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2228852797" sldId="2147483658"/>
          </pc:sldLayoutMkLst>
        </pc:sldLayoutChg>
        <pc:sldLayoutChg chg="setBg">
          <pc:chgData name="Bishop's" userId="30ae66f2-f3b1-4455-80dd-a8bf65f2b4e0" providerId="ADAL" clId="{CCA85942-7531-4E35-9A02-AD5569FC9AE1}" dt="2020-12-29T18:04:07.919" v="364"/>
          <pc:sldLayoutMkLst>
            <pc:docMk/>
            <pc:sldMasterMk cId="2200582709" sldId="2147483648"/>
            <pc:sldLayoutMk cId="2327858795"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0FCDF-19C2-4188-8360-2A1AFA9544A3}" type="datetimeFigureOut">
              <a:rPr lang="en-GB" smtClean="0"/>
              <a:t>29/12/2020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582B1-B53D-44C4-902C-5961B687C250}" type="slidenum">
              <a:rPr lang="en-GB" smtClean="0"/>
              <a:t>‹#›</a:t>
            </a:fld>
            <a:endParaRPr lang="en-GB"/>
          </a:p>
        </p:txBody>
      </p:sp>
    </p:spTree>
    <p:extLst>
      <p:ext uri="{BB962C8B-B14F-4D97-AF65-F5344CB8AC3E}">
        <p14:creationId xmlns:p14="http://schemas.microsoft.com/office/powerpoint/2010/main" val="33770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582B1-B53D-44C4-902C-5961B687C250}" type="slidenum">
              <a:rPr lang="en-GB" smtClean="0"/>
              <a:t>12</a:t>
            </a:fld>
            <a:endParaRPr lang="en-GB"/>
          </a:p>
        </p:txBody>
      </p:sp>
    </p:spTree>
    <p:extLst>
      <p:ext uri="{BB962C8B-B14F-4D97-AF65-F5344CB8AC3E}">
        <p14:creationId xmlns:p14="http://schemas.microsoft.com/office/powerpoint/2010/main" val="133064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582B1-B53D-44C4-902C-5961B687C250}" type="slidenum">
              <a:rPr lang="en-GB" smtClean="0"/>
              <a:t>14</a:t>
            </a:fld>
            <a:endParaRPr lang="en-GB"/>
          </a:p>
        </p:txBody>
      </p:sp>
    </p:spTree>
    <p:extLst>
      <p:ext uri="{BB962C8B-B14F-4D97-AF65-F5344CB8AC3E}">
        <p14:creationId xmlns:p14="http://schemas.microsoft.com/office/powerpoint/2010/main" val="2622832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582B1-B53D-44C4-902C-5961B687C250}" type="slidenum">
              <a:rPr lang="en-GB" smtClean="0"/>
              <a:t>16</a:t>
            </a:fld>
            <a:endParaRPr lang="en-GB"/>
          </a:p>
        </p:txBody>
      </p:sp>
    </p:spTree>
    <p:extLst>
      <p:ext uri="{BB962C8B-B14F-4D97-AF65-F5344CB8AC3E}">
        <p14:creationId xmlns:p14="http://schemas.microsoft.com/office/powerpoint/2010/main" val="260915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73B5-A913-450C-A90C-C13935A50C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DEC282-B388-44BD-9911-25A927D8B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9E704C-1C25-4AE1-AF61-95051C6EAD46}"/>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7FC2B516-B47B-41B7-A829-1956AF5C5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028B5A-D412-4846-AEAA-8D15172B18B4}"/>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55737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7E42-623D-47FF-A8EF-2F409D5815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78AF6C-E574-4651-897C-B20043FF0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25E1F9-97A9-48CB-9843-23E6E398A499}"/>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53DAE962-93F1-4338-8526-93AC9DD788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E52C1-3586-494A-9793-2CA3044B88BA}"/>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222885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5FA95-DAB8-4B39-9843-3FA461DFE4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64FCF8-A342-4C1D-B31D-CF24FA652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9E8265-0EB7-42F1-9612-8647A4CA9597}"/>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7A6036AF-18FD-42D9-835B-2E3D77556C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4F8B5D-E80C-4A44-B879-A08A12DC2AC2}"/>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232785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DA4A-4D7A-40D4-884E-7683E8DE49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B230A6-8084-4741-8561-8204E81DEE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DDA75-BEEE-4299-B086-A00BC79E81EB}"/>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826F3302-7885-4953-8680-2F0D38472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EF6342-50D6-42D2-83E0-5BB66CAA3036}"/>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327874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A21E-EB6F-42DC-BB1E-1B61C36B1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EC1ACC-F8A3-4658-8ED9-0BB75C63E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A04BD3-AA82-4185-8A06-825D5CA18396}"/>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57150EC4-FC9C-4308-B39F-3A0A272287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0F04C-1A67-44ED-8FB0-A63AA75F813B}"/>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441728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7238-7DDD-444F-97EF-A4A1874C2D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4E07B2-9EF5-474A-85FE-1244E158F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8F4034-5989-4994-A9CE-BA609234F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C9D4EE-3D92-4928-9368-B74B46BD3CD3}"/>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6" name="Footer Placeholder 5">
            <a:extLst>
              <a:ext uri="{FF2B5EF4-FFF2-40B4-BE49-F238E27FC236}">
                <a16:creationId xmlns:a16="http://schemas.microsoft.com/office/drawing/2014/main" id="{40A781EF-ACAE-4A63-AA24-065D0D8707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3BF87E-41DD-47EC-B6DF-52E5F650D237}"/>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4008132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2546-4B99-4940-8EBB-4B9248B1B6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EDB07D-77ED-4B5F-ACE3-3ADCF7B6A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1B650E-C8B5-4D1C-AD7F-64F30AFF2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FB92C7-F1ED-44A4-83B1-AEB684D6E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C7F883-6677-4F85-9DC2-88482D4A2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1F78BE-282B-49BB-A44B-35EE13916EC2}"/>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8" name="Footer Placeholder 7">
            <a:extLst>
              <a:ext uri="{FF2B5EF4-FFF2-40B4-BE49-F238E27FC236}">
                <a16:creationId xmlns:a16="http://schemas.microsoft.com/office/drawing/2014/main" id="{002F3EFA-E619-42FC-BDDC-052FAFA58F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EBFA67-B252-4AC9-91B2-57A7A8C4BA7C}"/>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229958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4A61-BAD3-4A3C-A04E-6063703DFC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31952D-A74C-49F1-9B99-77B19DEE8F58}"/>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4" name="Footer Placeholder 3">
            <a:extLst>
              <a:ext uri="{FF2B5EF4-FFF2-40B4-BE49-F238E27FC236}">
                <a16:creationId xmlns:a16="http://schemas.microsoft.com/office/drawing/2014/main" id="{24466FF4-7D1F-4412-8F50-D3595A3F6E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FB4F6E-2831-4059-BC9D-C310F21F4E06}"/>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1590416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695CD-52B7-4E46-A0CC-A5835F1A02C8}"/>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3" name="Footer Placeholder 2">
            <a:extLst>
              <a:ext uri="{FF2B5EF4-FFF2-40B4-BE49-F238E27FC236}">
                <a16:creationId xmlns:a16="http://schemas.microsoft.com/office/drawing/2014/main" id="{27AC37DE-91BF-459A-97BC-4177A7920A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BA6379-1CCA-4FB4-8572-23EDE5EB4FBE}"/>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769418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54B0-D379-4190-AA52-21F119EB2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FB456E-D934-44F6-86C5-C4B2F6EBE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4EE943-D9D6-4D5A-AF5C-80FD95FBB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06C7E-5C0D-4F38-8B2C-0A3BF0A6CCEF}"/>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6" name="Footer Placeholder 5">
            <a:extLst>
              <a:ext uri="{FF2B5EF4-FFF2-40B4-BE49-F238E27FC236}">
                <a16:creationId xmlns:a16="http://schemas.microsoft.com/office/drawing/2014/main" id="{2B91AB62-0C68-4409-9DF2-7B59FF317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2E7795-F0CF-42A2-A1DF-E7BA4AD2EBC8}"/>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360640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DF02-3585-4F29-8480-F11E5082C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53E571-B25D-44F4-835B-C59D1AFF7D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A68675-1E38-43B6-9EF5-ED050A4C5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C7075-C98C-445B-99C8-076AAD7ACBD2}"/>
              </a:ext>
            </a:extLst>
          </p:cNvPr>
          <p:cNvSpPr>
            <a:spLocks noGrp="1"/>
          </p:cNvSpPr>
          <p:nvPr>
            <p:ph type="dt" sz="half" idx="10"/>
          </p:nvPr>
        </p:nvSpPr>
        <p:spPr/>
        <p:txBody>
          <a:bodyPr/>
          <a:lstStyle/>
          <a:p>
            <a:fld id="{C2AE9E95-B527-483A-82F7-8CAC06EA951E}" type="datetimeFigureOut">
              <a:rPr lang="en-GB" smtClean="0"/>
              <a:t>29/12/2020</a:t>
            </a:fld>
            <a:endParaRPr lang="en-GB"/>
          </a:p>
        </p:txBody>
      </p:sp>
      <p:sp>
        <p:nvSpPr>
          <p:cNvPr id="6" name="Footer Placeholder 5">
            <a:extLst>
              <a:ext uri="{FF2B5EF4-FFF2-40B4-BE49-F238E27FC236}">
                <a16:creationId xmlns:a16="http://schemas.microsoft.com/office/drawing/2014/main" id="{CE327571-5ED0-4DB8-B32B-7D8D69E264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4FC5AD-7557-4042-BF8B-48E117B497A8}"/>
              </a:ext>
            </a:extLst>
          </p:cNvPr>
          <p:cNvSpPr>
            <a:spLocks noGrp="1"/>
          </p:cNvSpPr>
          <p:nvPr>
            <p:ph type="sldNum" sz="quarter" idx="12"/>
          </p:nvPr>
        </p:nvSpPr>
        <p:spPr/>
        <p:txBody>
          <a:bodyPr/>
          <a:lstStyle/>
          <a:p>
            <a:fld id="{6E396E16-4934-4B19-99F5-999854364DF1}" type="slidenum">
              <a:rPr lang="en-GB" smtClean="0"/>
              <a:t>‹#›</a:t>
            </a:fld>
            <a:endParaRPr lang="en-GB"/>
          </a:p>
        </p:txBody>
      </p:sp>
    </p:spTree>
    <p:extLst>
      <p:ext uri="{BB962C8B-B14F-4D97-AF65-F5344CB8AC3E}">
        <p14:creationId xmlns:p14="http://schemas.microsoft.com/office/powerpoint/2010/main" val="200900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F06BD-6859-4A4D-8D16-C9EDCBB45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E1876-E014-420A-A7B3-56DE8C2B2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59699-5FA4-4670-841D-F19D99332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E9E95-B527-483A-82F7-8CAC06EA951E}" type="datetimeFigureOut">
              <a:rPr lang="en-GB" smtClean="0"/>
              <a:t>29/12/2020</a:t>
            </a:fld>
            <a:endParaRPr lang="en-GB"/>
          </a:p>
        </p:txBody>
      </p:sp>
      <p:sp>
        <p:nvSpPr>
          <p:cNvPr id="5" name="Footer Placeholder 4">
            <a:extLst>
              <a:ext uri="{FF2B5EF4-FFF2-40B4-BE49-F238E27FC236}">
                <a16:creationId xmlns:a16="http://schemas.microsoft.com/office/drawing/2014/main" id="{49C4A2B0-927A-453B-943A-22007D61F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90A0DB-73D9-4ADB-92F7-F60B4E56C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96E16-4934-4B19-99F5-999854364DF1}" type="slidenum">
              <a:rPr lang="en-GB" smtClean="0"/>
              <a:t>‹#›</a:t>
            </a:fld>
            <a:endParaRPr lang="en-GB"/>
          </a:p>
        </p:txBody>
      </p:sp>
    </p:spTree>
    <p:extLst>
      <p:ext uri="{BB962C8B-B14F-4D97-AF65-F5344CB8AC3E}">
        <p14:creationId xmlns:p14="http://schemas.microsoft.com/office/powerpoint/2010/main" val="220058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gc.allpostersimages.com/images/P-473-488-90/75/7524/1ZZB300Z/posters/benozzo-gozzoli-journey-of-the-magi-by-benozzo-gozzoli-1459-60-palazzo-medici-riccardi-florence-italy-detail.jp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B000-A764-42AF-8365-CC12B7F93DF9}"/>
              </a:ext>
            </a:extLst>
          </p:cNvPr>
          <p:cNvSpPr>
            <a:spLocks noGrp="1"/>
          </p:cNvSpPr>
          <p:nvPr>
            <p:ph type="ctrTitle"/>
          </p:nvPr>
        </p:nvSpPr>
        <p:spPr/>
        <p:txBody>
          <a:bodyPr/>
          <a:lstStyle/>
          <a:p>
            <a:r>
              <a:rPr lang="en-GB" dirty="0"/>
              <a:t>Church House Prayers</a:t>
            </a:r>
          </a:p>
        </p:txBody>
      </p:sp>
      <p:sp>
        <p:nvSpPr>
          <p:cNvPr id="3" name="Subtitle 2">
            <a:extLst>
              <a:ext uri="{FF2B5EF4-FFF2-40B4-BE49-F238E27FC236}">
                <a16:creationId xmlns:a16="http://schemas.microsoft.com/office/drawing/2014/main" id="{75A7B1DA-79BE-466A-90E3-F9E4408CD255}"/>
              </a:ext>
            </a:extLst>
          </p:cNvPr>
          <p:cNvSpPr>
            <a:spLocks noGrp="1"/>
          </p:cNvSpPr>
          <p:nvPr>
            <p:ph type="subTitle" idx="1"/>
          </p:nvPr>
        </p:nvSpPr>
        <p:spPr/>
        <p:txBody>
          <a:bodyPr/>
          <a:lstStyle/>
          <a:p>
            <a:endParaRPr lang="en-GB" dirty="0"/>
          </a:p>
          <a:p>
            <a:r>
              <a:rPr lang="en-GB" dirty="0"/>
              <a:t>The Feast of the Epiphany</a:t>
            </a:r>
          </a:p>
          <a:p>
            <a:r>
              <a:rPr lang="en-GB" dirty="0"/>
              <a:t>6 January 2021</a:t>
            </a:r>
          </a:p>
        </p:txBody>
      </p:sp>
    </p:spTree>
    <p:extLst>
      <p:ext uri="{BB962C8B-B14F-4D97-AF65-F5344CB8AC3E}">
        <p14:creationId xmlns:p14="http://schemas.microsoft.com/office/powerpoint/2010/main" val="4215795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195B87D4-AD09-4480-874E-639CCB72CA0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4580" r="13862" b="1"/>
          <a:stretch/>
        </p:blipFill>
        <p:spPr>
          <a:xfrm>
            <a:off x="5797543" y="10"/>
            <a:ext cx="6394152" cy="6857990"/>
          </a:xfrm>
          <a:prstGeom prst="rect">
            <a:avLst/>
          </a:prstGeom>
        </p:spPr>
      </p:pic>
      <p:pic>
        <p:nvPicPr>
          <p:cNvPr id="17"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341CCC48-099F-419B-BAF4-3ACE446F29B4}"/>
              </a:ext>
            </a:extLst>
          </p:cNvPr>
          <p:cNvSpPr txBox="1"/>
          <p:nvPr/>
        </p:nvSpPr>
        <p:spPr>
          <a:xfrm>
            <a:off x="319945" y="1534585"/>
            <a:ext cx="5661755" cy="3788830"/>
          </a:xfrm>
          <a:prstGeom prst="rect">
            <a:avLst/>
          </a:prstGeom>
        </p:spPr>
        <p:txBody>
          <a:bodyPr vert="horz" lIns="91440" tIns="45720" rIns="91440" bIns="45720" rtlCol="0" anchor="ctr">
            <a:noAutofit/>
          </a:bodyPr>
          <a:lstStyle/>
          <a:p>
            <a:pPr>
              <a:lnSpc>
                <a:spcPct val="90000"/>
              </a:lnSpc>
              <a:spcAft>
                <a:spcPts val="600"/>
              </a:spcAft>
            </a:pPr>
            <a:r>
              <a:rPr lang="en-US" dirty="0">
                <a:solidFill>
                  <a:srgbClr val="000000"/>
                </a:solidFill>
                <a:latin typeface="Gill Sans MT" panose="020B0502020104020203" pitchFamily="34" charset="0"/>
              </a:rPr>
              <a:t>O God, you share in our sorrows, </a:t>
            </a:r>
          </a:p>
          <a:p>
            <a:pPr>
              <a:lnSpc>
                <a:spcPct val="90000"/>
              </a:lnSpc>
              <a:spcAft>
                <a:spcPts val="600"/>
              </a:spcAft>
            </a:pPr>
            <a:r>
              <a:rPr lang="en-US" dirty="0">
                <a:solidFill>
                  <a:srgbClr val="000000"/>
                </a:solidFill>
                <a:latin typeface="Gill Sans MT" panose="020B0502020104020203" pitchFamily="34" charset="0"/>
              </a:rPr>
              <a:t>	you enter into our darkness.  </a:t>
            </a:r>
          </a:p>
          <a:p>
            <a:pPr>
              <a:lnSpc>
                <a:spcPct val="90000"/>
              </a:lnSpc>
              <a:spcAft>
                <a:spcPts val="600"/>
              </a:spcAft>
            </a:pPr>
            <a:r>
              <a:rPr lang="en-US" dirty="0">
                <a:solidFill>
                  <a:srgbClr val="000000"/>
                </a:solidFill>
                <a:latin typeface="Gill Sans MT" panose="020B0502020104020203" pitchFamily="34" charset="0"/>
              </a:rPr>
              <a:t>You, Lord, come to redeem, release and restore us.  </a:t>
            </a:r>
          </a:p>
          <a:p>
            <a:pPr>
              <a:lnSpc>
                <a:spcPct val="90000"/>
              </a:lnSpc>
              <a:spcAft>
                <a:spcPts val="600"/>
              </a:spcAft>
            </a:pPr>
            <a:r>
              <a:rPr lang="en-US" dirty="0">
                <a:solidFill>
                  <a:srgbClr val="000000"/>
                </a:solidFill>
                <a:latin typeface="Gill Sans MT" panose="020B0502020104020203" pitchFamily="34" charset="0"/>
              </a:rPr>
              <a:t>We give you thanks for the gift of myrrh.  </a:t>
            </a:r>
          </a:p>
          <a:p>
            <a:pPr>
              <a:lnSpc>
                <a:spcPct val="90000"/>
              </a:lnSpc>
              <a:spcAft>
                <a:spcPts val="600"/>
              </a:spcAft>
            </a:pPr>
            <a:r>
              <a:rPr lang="en-US" dirty="0">
                <a:solidFill>
                  <a:srgbClr val="000000"/>
                </a:solidFill>
                <a:latin typeface="Gill Sans MT" panose="020B0502020104020203" pitchFamily="34" charset="0"/>
              </a:rPr>
              <a:t>We pray for all who are in pain or distress, </a:t>
            </a:r>
          </a:p>
          <a:p>
            <a:pPr>
              <a:lnSpc>
                <a:spcPct val="90000"/>
              </a:lnSpc>
              <a:spcAft>
                <a:spcPts val="600"/>
              </a:spcAft>
            </a:pPr>
            <a:r>
              <a:rPr lang="en-US" dirty="0">
                <a:solidFill>
                  <a:srgbClr val="000000"/>
                </a:solidFill>
                <a:latin typeface="Gill Sans MT" panose="020B0502020104020203" pitchFamily="34" charset="0"/>
              </a:rPr>
              <a:t>	all who are troubled or anxious.  </a:t>
            </a:r>
          </a:p>
          <a:p>
            <a:pPr>
              <a:lnSpc>
                <a:spcPct val="90000"/>
              </a:lnSpc>
              <a:spcAft>
                <a:spcPts val="600"/>
              </a:spcAft>
            </a:pPr>
            <a:r>
              <a:rPr lang="en-US" dirty="0">
                <a:solidFill>
                  <a:srgbClr val="000000"/>
                </a:solidFill>
                <a:latin typeface="Gill Sans MT" panose="020B0502020104020203" pitchFamily="34" charset="0"/>
              </a:rPr>
              <a:t>We pray for all who seek to relieve pain, </a:t>
            </a:r>
          </a:p>
          <a:p>
            <a:pPr>
              <a:lnSpc>
                <a:spcPct val="90000"/>
              </a:lnSpc>
              <a:spcAft>
                <a:spcPts val="600"/>
              </a:spcAft>
            </a:pPr>
            <a:r>
              <a:rPr lang="en-US" dirty="0">
                <a:solidFill>
                  <a:srgbClr val="000000"/>
                </a:solidFill>
                <a:latin typeface="Gill Sans MT" panose="020B0502020104020203" pitchFamily="34" charset="0"/>
              </a:rPr>
              <a:t>	for doctors, nurses and dentists.  </a:t>
            </a:r>
          </a:p>
          <a:p>
            <a:pPr>
              <a:lnSpc>
                <a:spcPct val="90000"/>
              </a:lnSpc>
              <a:spcAft>
                <a:spcPts val="600"/>
              </a:spcAft>
            </a:pPr>
            <a:r>
              <a:rPr lang="en-US" dirty="0">
                <a:solidFill>
                  <a:srgbClr val="000000"/>
                </a:solidFill>
                <a:latin typeface="Gill Sans MT" panose="020B0502020104020203" pitchFamily="34" charset="0"/>
              </a:rPr>
              <a:t>We pray for all who work for the redeeming of our world.</a:t>
            </a:r>
          </a:p>
          <a:p>
            <a:pPr>
              <a:lnSpc>
                <a:spcPct val="90000"/>
              </a:lnSpc>
              <a:spcAft>
                <a:spcPts val="600"/>
              </a:spcAft>
            </a:pPr>
            <a:r>
              <a:rPr lang="en-US" dirty="0">
                <a:solidFill>
                  <a:srgbClr val="000000"/>
                </a:solidFill>
                <a:latin typeface="Gill Sans MT" panose="020B0502020104020203" pitchFamily="34" charset="0"/>
              </a:rPr>
              <a:t> </a:t>
            </a:r>
          </a:p>
          <a:p>
            <a:pPr>
              <a:lnSpc>
                <a:spcPct val="90000"/>
              </a:lnSpc>
              <a:spcAft>
                <a:spcPts val="600"/>
              </a:spcAft>
            </a:pPr>
            <a:r>
              <a:rPr lang="en-US" b="1" dirty="0">
                <a:solidFill>
                  <a:srgbClr val="000000"/>
                </a:solidFill>
                <a:latin typeface="Gill Sans MT" panose="020B0502020104020203" pitchFamily="34" charset="0"/>
              </a:rPr>
              <a:t>By the light of your presence, </a:t>
            </a:r>
            <a:endParaRPr lang="en-US" dirty="0">
              <a:solidFill>
                <a:srgbClr val="000000"/>
              </a:solidFill>
              <a:latin typeface="Gill Sans MT" panose="020B0502020104020203" pitchFamily="34" charset="0"/>
            </a:endParaRPr>
          </a:p>
          <a:p>
            <a:pPr>
              <a:lnSpc>
                <a:spcPct val="90000"/>
              </a:lnSpc>
              <a:spcAft>
                <a:spcPts val="600"/>
              </a:spcAft>
            </a:pPr>
            <a:r>
              <a:rPr lang="en-US" b="1" dirty="0">
                <a:solidFill>
                  <a:srgbClr val="000000"/>
                </a:solidFill>
                <a:latin typeface="Gill Sans MT" panose="020B0502020104020203" pitchFamily="34" charset="0"/>
              </a:rPr>
              <a:t>fill us with your glory.</a:t>
            </a:r>
            <a:endParaRPr lang="en-US" dirty="0">
              <a:solidFill>
                <a:srgbClr val="000000"/>
              </a:solidFill>
              <a:latin typeface="Gill Sans MT" panose="020B0502020104020203" pitchFamily="34" charset="0"/>
            </a:endParaRPr>
          </a:p>
        </p:txBody>
      </p:sp>
    </p:spTree>
    <p:extLst>
      <p:ext uri="{BB962C8B-B14F-4D97-AF65-F5344CB8AC3E}">
        <p14:creationId xmlns:p14="http://schemas.microsoft.com/office/powerpoint/2010/main" val="4200929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85F63E-2B57-4DB2-83E0-EBC3E66A8395}"/>
              </a:ext>
            </a:extLst>
          </p:cNvPr>
          <p:cNvSpPr txBox="1"/>
          <p:nvPr/>
        </p:nvSpPr>
        <p:spPr>
          <a:xfrm>
            <a:off x="655321" y="2432483"/>
            <a:ext cx="5141797" cy="3959431"/>
          </a:xfrm>
          <a:prstGeom prst="rect">
            <a:avLst/>
          </a:prstGeom>
        </p:spPr>
        <p:txBody>
          <a:bodyPr vert="horz" lIns="91440" tIns="45720" rIns="91440" bIns="45720" rtlCol="0">
            <a:noAutofit/>
          </a:bodyPr>
          <a:lstStyle/>
          <a:p>
            <a:pPr>
              <a:lnSpc>
                <a:spcPct val="90000"/>
              </a:lnSpc>
              <a:spcAft>
                <a:spcPts val="600"/>
              </a:spcAft>
            </a:pPr>
            <a:r>
              <a:rPr lang="en-US" dirty="0">
                <a:latin typeface="Gill Sans MT" panose="020B0502020104020203" pitchFamily="34" charset="0"/>
              </a:rPr>
              <a:t>O God, whose Son was born into an earthly family, </a:t>
            </a:r>
          </a:p>
          <a:p>
            <a:pPr>
              <a:lnSpc>
                <a:spcPct val="90000"/>
              </a:lnSpc>
              <a:spcAft>
                <a:spcPts val="600"/>
              </a:spcAft>
            </a:pPr>
            <a:r>
              <a:rPr lang="en-US" dirty="0">
                <a:latin typeface="Gill Sans MT" panose="020B0502020104020203" pitchFamily="34" charset="0"/>
              </a:rPr>
              <a:t>bless our homes and loved ones.  </a:t>
            </a:r>
          </a:p>
          <a:p>
            <a:pPr>
              <a:lnSpc>
                <a:spcPct val="90000"/>
              </a:lnSpc>
              <a:spcAft>
                <a:spcPts val="600"/>
              </a:spcAft>
            </a:pPr>
            <a:r>
              <a:rPr lang="en-US" dirty="0">
                <a:latin typeface="Gill Sans MT" panose="020B0502020104020203" pitchFamily="34" charset="0"/>
              </a:rPr>
              <a:t>Reveal your presence in our homes </a:t>
            </a:r>
          </a:p>
          <a:p>
            <a:pPr>
              <a:lnSpc>
                <a:spcPct val="90000"/>
              </a:lnSpc>
              <a:spcAft>
                <a:spcPts val="600"/>
              </a:spcAft>
            </a:pPr>
            <a:r>
              <a:rPr lang="en-US" dirty="0">
                <a:latin typeface="Gill Sans MT" panose="020B0502020104020203" pitchFamily="34" charset="0"/>
              </a:rPr>
              <a:t>	and in our relationships.  </a:t>
            </a:r>
          </a:p>
          <a:p>
            <a:pPr>
              <a:lnSpc>
                <a:spcPct val="90000"/>
              </a:lnSpc>
              <a:spcAft>
                <a:spcPts val="600"/>
              </a:spcAft>
            </a:pPr>
            <a:r>
              <a:rPr lang="en-US" dirty="0">
                <a:latin typeface="Gill Sans MT" panose="020B0502020104020203" pitchFamily="34" charset="0"/>
              </a:rPr>
              <a:t>We pray for all who are born into sordid homes </a:t>
            </a:r>
          </a:p>
          <a:p>
            <a:pPr>
              <a:lnSpc>
                <a:spcPct val="90000"/>
              </a:lnSpc>
              <a:spcAft>
                <a:spcPts val="600"/>
              </a:spcAft>
            </a:pPr>
            <a:r>
              <a:rPr lang="en-US" dirty="0">
                <a:latin typeface="Gill Sans MT" panose="020B0502020104020203" pitchFamily="34" charset="0"/>
              </a:rPr>
              <a:t>	or into homelessness.  </a:t>
            </a:r>
          </a:p>
          <a:p>
            <a:pPr>
              <a:lnSpc>
                <a:spcPct val="90000"/>
              </a:lnSpc>
              <a:spcAft>
                <a:spcPts val="600"/>
              </a:spcAft>
            </a:pPr>
            <a:r>
              <a:rPr lang="en-US" dirty="0">
                <a:latin typeface="Gill Sans MT" panose="020B0502020104020203" pitchFamily="34" charset="0"/>
              </a:rPr>
              <a:t>We pray for children who suffer from violence </a:t>
            </a:r>
          </a:p>
          <a:p>
            <a:pPr>
              <a:lnSpc>
                <a:spcPct val="90000"/>
              </a:lnSpc>
              <a:spcAft>
                <a:spcPts val="600"/>
              </a:spcAft>
            </a:pPr>
            <a:r>
              <a:rPr lang="en-US" dirty="0">
                <a:latin typeface="Gill Sans MT" panose="020B0502020104020203" pitchFamily="34" charset="0"/>
              </a:rPr>
              <a:t>	or through neglect.</a:t>
            </a:r>
          </a:p>
          <a:p>
            <a:pPr>
              <a:lnSpc>
                <a:spcPct val="90000"/>
              </a:lnSpc>
              <a:spcAft>
                <a:spcPts val="600"/>
              </a:spcAft>
            </a:pPr>
            <a:r>
              <a:rPr lang="en-US" b="1" dirty="0">
                <a:latin typeface="Gill Sans MT" panose="020B0502020104020203" pitchFamily="34" charset="0"/>
              </a:rPr>
              <a:t> </a:t>
            </a:r>
            <a:endParaRPr lang="en-US" dirty="0">
              <a:latin typeface="Gill Sans MT" panose="020B0502020104020203" pitchFamily="34" charset="0"/>
            </a:endParaRPr>
          </a:p>
          <a:p>
            <a:pPr>
              <a:lnSpc>
                <a:spcPct val="90000"/>
              </a:lnSpc>
              <a:spcAft>
                <a:spcPts val="600"/>
              </a:spcAft>
            </a:pPr>
            <a:r>
              <a:rPr lang="en-US" b="1" dirty="0">
                <a:latin typeface="Gill Sans MT" panose="020B0502020104020203" pitchFamily="34" charset="0"/>
              </a:rPr>
              <a:t>By the light of your presence, </a:t>
            </a:r>
            <a:endParaRPr lang="en-US" dirty="0">
              <a:latin typeface="Gill Sans MT" panose="020B0502020104020203" pitchFamily="34" charset="0"/>
            </a:endParaRPr>
          </a:p>
          <a:p>
            <a:pPr>
              <a:lnSpc>
                <a:spcPct val="90000"/>
              </a:lnSpc>
              <a:spcAft>
                <a:spcPts val="600"/>
              </a:spcAft>
            </a:pPr>
            <a:r>
              <a:rPr lang="en-US" b="1" dirty="0">
                <a:latin typeface="Gill Sans MT" panose="020B0502020104020203" pitchFamily="34" charset="0"/>
              </a:rPr>
              <a:t>fill us with your glory.</a:t>
            </a:r>
            <a:endParaRPr lang="en-US" dirty="0">
              <a:latin typeface="Gill Sans MT" panose="020B0502020104020203" pitchFamily="34" charset="0"/>
            </a:endParaRPr>
          </a:p>
          <a:p>
            <a:pPr algn="r">
              <a:lnSpc>
                <a:spcPct val="90000"/>
              </a:lnSpc>
              <a:spcAft>
                <a:spcPts val="600"/>
              </a:spcAft>
            </a:pPr>
            <a:r>
              <a:rPr lang="en-US" sz="1400" i="1" dirty="0">
                <a:latin typeface="Gill Sans MT" panose="020B0502020104020203" pitchFamily="34" charset="0"/>
              </a:rPr>
              <a:t>David Adams</a:t>
            </a:r>
            <a:endParaRPr lang="en-US" sz="14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latin typeface="Gill Sans MT" panose="020B0502020104020203" pitchFamily="34" charset="0"/>
            </a:endParaRPr>
          </a:p>
        </p:txBody>
      </p:sp>
      <p:pic>
        <p:nvPicPr>
          <p:cNvPr id="4" name="Picture 3" descr="A picture containing text&#10;&#10;Description automatically generated">
            <a:extLst>
              <a:ext uri="{FF2B5EF4-FFF2-40B4-BE49-F238E27FC236}">
                <a16:creationId xmlns:a16="http://schemas.microsoft.com/office/drawing/2014/main" id="{6A772199-8275-4444-9D4C-986C1CE0DFF0}"/>
              </a:ext>
            </a:extLst>
          </p:cNvPr>
          <p:cNvPicPr>
            <a:picLocks noChangeAspect="1"/>
          </p:cNvPicPr>
          <p:nvPr/>
        </p:nvPicPr>
        <p:blipFill rotWithShape="1">
          <a:blip r:embed="rId2">
            <a:extLst>
              <a:ext uri="{28A0092B-C50C-407E-A947-70E740481C1C}">
                <a14:useLocalDpi xmlns:a14="http://schemas.microsoft.com/office/drawing/2010/main" val="0"/>
              </a:ext>
            </a:extLst>
          </a:blip>
          <a:srcRect l="14866" r="3335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61046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1DBE390-A825-4435-B76C-93A14B1F9A6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44"/>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TextBox 1">
            <a:extLst>
              <a:ext uri="{FF2B5EF4-FFF2-40B4-BE49-F238E27FC236}">
                <a16:creationId xmlns:a16="http://schemas.microsoft.com/office/drawing/2014/main" id="{41CCD7B2-1300-4E18-9AFF-44794F22024A}"/>
              </a:ext>
            </a:extLst>
          </p:cNvPr>
          <p:cNvSpPr txBox="1"/>
          <p:nvPr/>
        </p:nvSpPr>
        <p:spPr>
          <a:xfrm>
            <a:off x="5953413" y="1451611"/>
            <a:ext cx="5614875" cy="4217669"/>
          </a:xfrm>
          <a:prstGeom prst="rect">
            <a:avLst/>
          </a:prstGeom>
        </p:spPr>
        <p:txBody>
          <a:bodyPr vert="horz" lIns="91440" tIns="45720" rIns="91440" bIns="45720" rtlCol="0" anchor="ctr">
            <a:noAutofit/>
          </a:bodyPr>
          <a:lstStyle/>
          <a:p>
            <a:pPr>
              <a:lnSpc>
                <a:spcPct val="90000"/>
              </a:lnSpc>
              <a:spcAft>
                <a:spcPts val="600"/>
              </a:spcAft>
            </a:pPr>
            <a:r>
              <a:rPr lang="en-US" b="1" dirty="0">
                <a:solidFill>
                  <a:srgbClr val="000000"/>
                </a:solidFill>
                <a:latin typeface="Gill Sans MT" panose="020B0502020104020203" pitchFamily="34" charset="0"/>
              </a:rPr>
              <a:t>Poem</a:t>
            </a:r>
            <a:endParaRPr lang="en-US" dirty="0">
              <a:solidFill>
                <a:srgbClr val="000000"/>
              </a:solidFill>
              <a:latin typeface="Gill Sans MT" panose="020B0502020104020203" pitchFamily="34" charset="0"/>
            </a:endParaRPr>
          </a:p>
          <a:p>
            <a:pPr>
              <a:lnSpc>
                <a:spcPct val="90000"/>
              </a:lnSpc>
              <a:spcAft>
                <a:spcPts val="600"/>
              </a:spcAft>
            </a:pPr>
            <a:r>
              <a:rPr lang="en-US" b="1" dirty="0">
                <a:solidFill>
                  <a:srgbClr val="000000"/>
                </a:solidFill>
                <a:latin typeface="Gill Sans MT" panose="020B0502020104020203" pitchFamily="34" charset="0"/>
              </a:rPr>
              <a:t> </a:t>
            </a:r>
            <a:endParaRPr lang="en-US" dirty="0">
              <a:solidFill>
                <a:srgbClr val="000000"/>
              </a:solidFill>
              <a:latin typeface="Gill Sans MT" panose="020B0502020104020203" pitchFamily="34" charset="0"/>
            </a:endParaRPr>
          </a:p>
          <a:p>
            <a:pPr>
              <a:lnSpc>
                <a:spcPct val="90000"/>
              </a:lnSpc>
              <a:spcAft>
                <a:spcPts val="600"/>
              </a:spcAft>
            </a:pPr>
            <a:r>
              <a:rPr lang="en-US" dirty="0">
                <a:solidFill>
                  <a:srgbClr val="000000"/>
                </a:solidFill>
                <a:latin typeface="Gill Sans MT" panose="020B0502020104020203" pitchFamily="34" charset="0"/>
              </a:rPr>
              <a:t>All this was a long time ago, I remember,</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and I would do it again, but set down</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this set down</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this:  were we led all that way for</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Birth or Death?  There was a Birth, certainly</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we had evidence and no doubt. I had seen birth and death,</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but had thought they were different;  this Birth was</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hard and bitter agony for us, like Death, our death.</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We returned to our places, these Kingdoms,</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but no longer at ease here, in the old dispensation,</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with an alien people clutching their gods.</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I should be glad of another death.</a:t>
            </a:r>
          </a:p>
          <a:p>
            <a:pPr algn="r">
              <a:lnSpc>
                <a:spcPct val="90000"/>
              </a:lnSpc>
              <a:spcAft>
                <a:spcPts val="600"/>
              </a:spcAft>
            </a:pPr>
            <a:r>
              <a:rPr lang="en-US" sz="1400" i="1" dirty="0">
                <a:solidFill>
                  <a:srgbClr val="000000"/>
                </a:solidFill>
                <a:latin typeface="Gill Sans MT" panose="020B0502020104020203" pitchFamily="34" charset="0"/>
              </a:rPr>
              <a:t>Extract from The Journey of the Magi</a:t>
            </a:r>
            <a:endParaRPr lang="en-US" sz="1400" dirty="0">
              <a:solidFill>
                <a:srgbClr val="000000"/>
              </a:solidFill>
              <a:latin typeface="Gill Sans MT" panose="020B0502020104020203" pitchFamily="34" charset="0"/>
            </a:endParaRPr>
          </a:p>
          <a:p>
            <a:pPr algn="r">
              <a:lnSpc>
                <a:spcPct val="90000"/>
              </a:lnSpc>
              <a:spcAft>
                <a:spcPts val="600"/>
              </a:spcAft>
            </a:pPr>
            <a:r>
              <a:rPr lang="en-US" sz="1400" i="1" dirty="0">
                <a:solidFill>
                  <a:srgbClr val="000000"/>
                </a:solidFill>
                <a:latin typeface="Gill Sans MT" panose="020B0502020104020203" pitchFamily="34" charset="0"/>
              </a:rPr>
              <a:t>T S Eliot</a:t>
            </a:r>
            <a:endParaRPr lang="en-US" sz="1400" dirty="0">
              <a:solidFill>
                <a:srgbClr val="000000"/>
              </a:solidFill>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solidFill>
                <a:srgbClr val="000000"/>
              </a:solidFill>
              <a:latin typeface="Gill Sans MT" panose="020B0502020104020203" pitchFamily="34" charset="0"/>
            </a:endParaRPr>
          </a:p>
        </p:txBody>
      </p:sp>
    </p:spTree>
    <p:extLst>
      <p:ext uri="{BB962C8B-B14F-4D97-AF65-F5344CB8AC3E}">
        <p14:creationId xmlns:p14="http://schemas.microsoft.com/office/powerpoint/2010/main" val="2427133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235A6-2053-44A8-AB6F-E568865807A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9173" r="27659"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4505A1D3-E8E0-480C-829B-E2E2CE0BE545}"/>
              </a:ext>
            </a:extLst>
          </p:cNvPr>
          <p:cNvSpPr txBox="1"/>
          <p:nvPr/>
        </p:nvSpPr>
        <p:spPr>
          <a:xfrm>
            <a:off x="736417" y="628650"/>
            <a:ext cx="4706803" cy="5852159"/>
          </a:xfrm>
          <a:prstGeom prst="rect">
            <a:avLst/>
          </a:prstGeom>
        </p:spPr>
        <p:txBody>
          <a:bodyPr vert="horz" lIns="91440" tIns="45720" rIns="91440" bIns="45720" rtlCol="0" anchor="ctr">
            <a:noAutofit/>
          </a:bodyPr>
          <a:lstStyle/>
          <a:p>
            <a:r>
              <a:rPr lang="en-US" dirty="0">
                <a:solidFill>
                  <a:srgbClr val="000000"/>
                </a:solidFill>
                <a:latin typeface="Gill Sans MT" panose="020B0502020104020203" pitchFamily="34" charset="0"/>
              </a:rPr>
              <a:t>As with gladness men of old</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did the guiding star behold,</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as with joy they hailed its light,</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leading onward, beaming bright:</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so, most gracious God, may we</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evermore be led to thee.</a:t>
            </a:r>
          </a:p>
          <a:p>
            <a:r>
              <a:rPr lang="en-US" dirty="0">
                <a:solidFill>
                  <a:srgbClr val="000000"/>
                </a:solidFill>
                <a:latin typeface="Gill Sans MT" panose="020B0502020104020203" pitchFamily="34" charset="0"/>
              </a:rPr>
              <a:t> </a:t>
            </a:r>
          </a:p>
          <a:p>
            <a:r>
              <a:rPr lang="en-US" dirty="0">
                <a:solidFill>
                  <a:srgbClr val="000000"/>
                </a:solidFill>
                <a:latin typeface="Gill Sans MT" panose="020B0502020104020203" pitchFamily="34" charset="0"/>
              </a:rPr>
              <a:t>As with joyful steps they sped</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to that lowly manger bed,</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there to bend the knee before</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him whom heaven and earth adore:</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so may we with willing feet</a:t>
            </a:r>
          </a:p>
          <a:p>
            <a:r>
              <a:rPr lang="en-US" dirty="0">
                <a:solidFill>
                  <a:srgbClr val="000000"/>
                </a:solidFill>
                <a:latin typeface="Gill Sans MT" panose="020B0502020104020203" pitchFamily="34" charset="0"/>
              </a:rPr>
              <a:t>ever seek thy mercy-seat. </a:t>
            </a:r>
          </a:p>
          <a:p>
            <a:pPr indent="-228600">
              <a:buFont typeface="Arial" panose="020B0604020202020204" pitchFamily="34" charset="0"/>
              <a:buChar char="•"/>
            </a:pPr>
            <a:endParaRPr lang="en-US"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As they offered gifts most rare</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at that manger rude and bare.</a:t>
            </a:r>
          </a:p>
          <a:p>
            <a:r>
              <a:rPr lang="en-US" dirty="0">
                <a:solidFill>
                  <a:srgbClr val="000000"/>
                </a:solidFill>
                <a:latin typeface="Gill Sans MT" panose="020B0502020104020203" pitchFamily="34" charset="0"/>
              </a:rPr>
              <a:t>so may we with holy joy,</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pure, and free from sin's alloy,</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all our costliest treasures bring,</a:t>
            </a:r>
            <a:br>
              <a:rPr lang="en-US" dirty="0">
                <a:solidFill>
                  <a:srgbClr val="000000"/>
                </a:solidFill>
                <a:latin typeface="Gill Sans MT" panose="020B0502020104020203" pitchFamily="34" charset="0"/>
              </a:rPr>
            </a:br>
            <a:r>
              <a:rPr lang="en-US" dirty="0">
                <a:solidFill>
                  <a:srgbClr val="000000"/>
                </a:solidFill>
                <a:latin typeface="Gill Sans MT" panose="020B0502020104020203" pitchFamily="34" charset="0"/>
              </a:rPr>
              <a:t>Christ, to thee, our heavenly king.</a:t>
            </a:r>
          </a:p>
          <a:p>
            <a:pPr indent="-228600">
              <a:buFont typeface="Arial" panose="020B0604020202020204" pitchFamily="34" charset="0"/>
              <a:buChar char="•"/>
            </a:pPr>
            <a:endParaRPr lang="en-US" dirty="0">
              <a:solidFill>
                <a:srgbClr val="000000"/>
              </a:solidFill>
              <a:latin typeface="Gill Sans MT" panose="020B0502020104020203" pitchFamily="34" charset="0"/>
            </a:endParaRPr>
          </a:p>
        </p:txBody>
      </p:sp>
      <p:pic>
        <p:nvPicPr>
          <p:cNvPr id="5" name="37._As_with_gladness_men_of_old_aAlihpL">
            <a:hlinkClick r:id="" action="ppaction://media"/>
            <a:extLst>
              <a:ext uri="{FF2B5EF4-FFF2-40B4-BE49-F238E27FC236}">
                <a16:creationId xmlns:a16="http://schemas.microsoft.com/office/drawing/2014/main" id="{6E57604A-2C25-4600-83DF-441C60E406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1862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742D47-CEFE-4833-84FA-6AEF4903F4C3}"/>
              </a:ext>
            </a:extLst>
          </p:cNvPr>
          <p:cNvSpPr txBox="1"/>
          <p:nvPr/>
        </p:nvSpPr>
        <p:spPr>
          <a:xfrm>
            <a:off x="655321" y="2575034"/>
            <a:ext cx="5120113" cy="3462228"/>
          </a:xfrm>
          <a:prstGeom prst="rect">
            <a:avLst/>
          </a:prstGeom>
        </p:spPr>
        <p:txBody>
          <a:bodyPr vert="horz" lIns="91440" tIns="45720" rIns="91440" bIns="45720" rtlCol="0">
            <a:noAutofit/>
          </a:bodyPr>
          <a:lstStyle/>
          <a:p>
            <a:pPr>
              <a:lnSpc>
                <a:spcPct val="90000"/>
              </a:lnSpc>
              <a:spcAft>
                <a:spcPts val="600"/>
              </a:spcAft>
            </a:pPr>
            <a:r>
              <a:rPr lang="en-US" dirty="0">
                <a:latin typeface="Gill Sans MT" panose="020B0502020104020203" pitchFamily="34" charset="0"/>
              </a:rPr>
              <a:t>Holy Jesu, every day</a:t>
            </a:r>
            <a:br>
              <a:rPr lang="en-US" dirty="0">
                <a:latin typeface="Gill Sans MT" panose="020B0502020104020203" pitchFamily="34" charset="0"/>
              </a:rPr>
            </a:br>
            <a:r>
              <a:rPr lang="en-US" dirty="0">
                <a:latin typeface="Gill Sans MT" panose="020B0502020104020203" pitchFamily="34" charset="0"/>
              </a:rPr>
              <a:t>keep us in the narrow way,</a:t>
            </a:r>
            <a:br>
              <a:rPr lang="en-US" dirty="0">
                <a:latin typeface="Gill Sans MT" panose="020B0502020104020203" pitchFamily="34" charset="0"/>
              </a:rPr>
            </a:br>
            <a:r>
              <a:rPr lang="en-US" dirty="0">
                <a:latin typeface="Gill Sans MT" panose="020B0502020104020203" pitchFamily="34" charset="0"/>
              </a:rPr>
              <a:t>and, when earthly things are past,</a:t>
            </a:r>
            <a:br>
              <a:rPr lang="en-US" dirty="0">
                <a:latin typeface="Gill Sans MT" panose="020B0502020104020203" pitchFamily="34" charset="0"/>
              </a:rPr>
            </a:br>
            <a:r>
              <a:rPr lang="en-US" dirty="0">
                <a:latin typeface="Gill Sans MT" panose="020B0502020104020203" pitchFamily="34" charset="0"/>
              </a:rPr>
              <a:t>bring our ransomed souls at last</a:t>
            </a:r>
            <a:br>
              <a:rPr lang="en-US" dirty="0">
                <a:latin typeface="Gill Sans MT" panose="020B0502020104020203" pitchFamily="34" charset="0"/>
              </a:rPr>
            </a:br>
            <a:r>
              <a:rPr lang="en-US" dirty="0">
                <a:latin typeface="Gill Sans MT" panose="020B0502020104020203" pitchFamily="34" charset="0"/>
              </a:rPr>
              <a:t>where they need no star to guide,</a:t>
            </a:r>
            <a:br>
              <a:rPr lang="en-US" dirty="0">
                <a:latin typeface="Gill Sans MT" panose="020B0502020104020203" pitchFamily="34" charset="0"/>
              </a:rPr>
            </a:br>
            <a:r>
              <a:rPr lang="en-US" dirty="0">
                <a:latin typeface="Gill Sans MT" panose="020B0502020104020203" pitchFamily="34" charset="0"/>
              </a:rPr>
              <a:t>where no clouds thy glory hide.</a:t>
            </a:r>
          </a:p>
          <a:p>
            <a:pPr>
              <a:lnSpc>
                <a:spcPct val="90000"/>
              </a:lnSpc>
              <a:spcAft>
                <a:spcPts val="600"/>
              </a:spcAft>
            </a:pPr>
            <a:r>
              <a:rPr lang="en-US" dirty="0">
                <a:latin typeface="Gill Sans MT" panose="020B0502020104020203" pitchFamily="34" charset="0"/>
              </a:rPr>
              <a:t> </a:t>
            </a:r>
          </a:p>
          <a:p>
            <a:pPr>
              <a:lnSpc>
                <a:spcPct val="90000"/>
              </a:lnSpc>
              <a:spcAft>
                <a:spcPts val="600"/>
              </a:spcAft>
            </a:pPr>
            <a:r>
              <a:rPr lang="en-US" dirty="0">
                <a:latin typeface="Gill Sans MT" panose="020B0502020104020203" pitchFamily="34" charset="0"/>
              </a:rPr>
              <a:t>In the heavenly country bright</a:t>
            </a:r>
            <a:br>
              <a:rPr lang="en-US" dirty="0">
                <a:latin typeface="Gill Sans MT" panose="020B0502020104020203" pitchFamily="34" charset="0"/>
              </a:rPr>
            </a:br>
            <a:r>
              <a:rPr lang="en-US" dirty="0">
                <a:latin typeface="Gill Sans MT" panose="020B0502020104020203" pitchFamily="34" charset="0"/>
              </a:rPr>
              <a:t>need they no created light;</a:t>
            </a:r>
            <a:br>
              <a:rPr lang="en-US" dirty="0">
                <a:latin typeface="Gill Sans MT" panose="020B0502020104020203" pitchFamily="34" charset="0"/>
              </a:rPr>
            </a:br>
            <a:r>
              <a:rPr lang="en-US" dirty="0">
                <a:latin typeface="Gill Sans MT" panose="020B0502020104020203" pitchFamily="34" charset="0"/>
              </a:rPr>
              <a:t>thou, its Light, its Joy, its Crown,</a:t>
            </a:r>
            <a:br>
              <a:rPr lang="en-US" dirty="0">
                <a:latin typeface="Gill Sans MT" panose="020B0502020104020203" pitchFamily="34" charset="0"/>
              </a:rPr>
            </a:br>
            <a:r>
              <a:rPr lang="en-US" dirty="0">
                <a:latin typeface="Gill Sans MT" panose="020B0502020104020203" pitchFamily="34" charset="0"/>
              </a:rPr>
              <a:t>thou its Sun which goes not down:</a:t>
            </a:r>
            <a:br>
              <a:rPr lang="en-US" dirty="0">
                <a:latin typeface="Gill Sans MT" panose="020B0502020104020203" pitchFamily="34" charset="0"/>
              </a:rPr>
            </a:br>
            <a:r>
              <a:rPr lang="en-US" dirty="0">
                <a:latin typeface="Gill Sans MT" panose="020B0502020104020203" pitchFamily="34" charset="0"/>
              </a:rPr>
              <a:t>there for ever may we sing</a:t>
            </a:r>
            <a:br>
              <a:rPr lang="en-US" dirty="0">
                <a:latin typeface="Gill Sans MT" panose="020B0502020104020203" pitchFamily="34" charset="0"/>
              </a:rPr>
            </a:br>
            <a:r>
              <a:rPr lang="en-US" dirty="0" err="1">
                <a:latin typeface="Gill Sans MT" panose="020B0502020104020203" pitchFamily="34" charset="0"/>
              </a:rPr>
              <a:t>alleluyas</a:t>
            </a:r>
            <a:r>
              <a:rPr lang="en-US" dirty="0">
                <a:latin typeface="Gill Sans MT" panose="020B0502020104020203" pitchFamily="34" charset="0"/>
              </a:rPr>
              <a:t> to our King.</a:t>
            </a:r>
          </a:p>
          <a:p>
            <a:pPr algn="r">
              <a:lnSpc>
                <a:spcPct val="90000"/>
              </a:lnSpc>
              <a:spcAft>
                <a:spcPts val="600"/>
              </a:spcAft>
            </a:pPr>
            <a:r>
              <a:rPr lang="en-US" sz="1400" i="1" dirty="0">
                <a:latin typeface="Gill Sans MT" panose="020B0502020104020203" pitchFamily="34" charset="0"/>
              </a:rPr>
              <a:t>W Chatterton Dix 1837-1998</a:t>
            </a:r>
            <a:endParaRPr lang="en-US" sz="14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latin typeface="Gill Sans MT" panose="020B0502020104020203" pitchFamily="34" charset="0"/>
            </a:endParaRPr>
          </a:p>
        </p:txBody>
      </p:sp>
      <p:pic>
        <p:nvPicPr>
          <p:cNvPr id="4" name="Picture 3">
            <a:extLst>
              <a:ext uri="{FF2B5EF4-FFF2-40B4-BE49-F238E27FC236}">
                <a16:creationId xmlns:a16="http://schemas.microsoft.com/office/drawing/2014/main" id="{7CC89516-8A92-47C6-BCCB-43E3CC33E104}"/>
              </a:ext>
            </a:extLst>
          </p:cNvPr>
          <p:cNvPicPr>
            <a:picLocks noChangeAspect="1"/>
          </p:cNvPicPr>
          <p:nvPr/>
        </p:nvPicPr>
        <p:blipFill rotWithShape="1">
          <a:blip r:embed="rId3">
            <a:extLst>
              <a:ext uri="{28A0092B-C50C-407E-A947-70E740481C1C}">
                <a14:useLocalDpi xmlns:a14="http://schemas.microsoft.com/office/drawing/2010/main" val="0"/>
              </a:ext>
            </a:extLst>
          </a:blip>
          <a:srcRect l="9573" r="28059"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5720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0F6EFE-6314-4E86-9F1C-61DFD41748A3}"/>
              </a:ext>
            </a:extLst>
          </p:cNvPr>
          <p:cNvPicPr>
            <a:picLocks noChangeAspect="1"/>
          </p:cNvPicPr>
          <p:nvPr/>
        </p:nvPicPr>
        <p:blipFill rotWithShape="1">
          <a:blip r:embed="rId2">
            <a:extLst>
              <a:ext uri="{28A0092B-C50C-407E-A947-70E740481C1C}">
                <a14:useLocalDpi xmlns:a14="http://schemas.microsoft.com/office/drawing/2010/main" val="0"/>
              </a:ext>
            </a:extLst>
          </a:blip>
          <a:srcRect t="308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9BA402F2-721C-41A8-950E-1D04E94A0860}"/>
              </a:ext>
            </a:extLst>
          </p:cNvPr>
          <p:cNvSpPr txBox="1"/>
          <p:nvPr/>
        </p:nvSpPr>
        <p:spPr>
          <a:xfrm>
            <a:off x="4223983" y="3752850"/>
            <a:ext cx="3931476" cy="2452687"/>
          </a:xfrm>
          <a:prstGeom prst="rect">
            <a:avLst/>
          </a:prstGeom>
        </p:spPr>
        <p:txBody>
          <a:bodyPr vert="horz" lIns="91440" tIns="45720" rIns="91440" bIns="45720" rtlCol="0" anchor="ctr">
            <a:normAutofit/>
          </a:bodyPr>
          <a:lstStyle/>
          <a:p>
            <a:pPr>
              <a:lnSpc>
                <a:spcPct val="90000"/>
              </a:lnSpc>
              <a:spcAft>
                <a:spcPts val="600"/>
              </a:spcAft>
            </a:pPr>
            <a:r>
              <a:rPr lang="en-US" dirty="0">
                <a:latin typeface="Gill Sans MT" panose="020B0502020104020203" pitchFamily="34" charset="0"/>
              </a:rPr>
              <a:t>To discover how to be human now </a:t>
            </a:r>
            <a:endParaRPr lang="en-US" b="1" dirty="0">
              <a:latin typeface="Gill Sans MT" panose="020B0502020104020203" pitchFamily="34" charset="0"/>
            </a:endParaRPr>
          </a:p>
          <a:p>
            <a:pPr>
              <a:lnSpc>
                <a:spcPct val="90000"/>
              </a:lnSpc>
              <a:spcAft>
                <a:spcPts val="600"/>
              </a:spcAft>
            </a:pPr>
            <a:r>
              <a:rPr lang="en-US" dirty="0">
                <a:latin typeface="Gill Sans MT" panose="020B0502020104020203" pitchFamily="34" charset="0"/>
              </a:rPr>
              <a:t>is the reason we follow this star.</a:t>
            </a:r>
            <a:endParaRPr lang="en-US" b="1" dirty="0">
              <a:latin typeface="Gill Sans MT" panose="020B0502020104020203" pitchFamily="34" charset="0"/>
            </a:endParaRPr>
          </a:p>
          <a:p>
            <a:pPr algn="r">
              <a:lnSpc>
                <a:spcPct val="90000"/>
              </a:lnSpc>
              <a:spcAft>
                <a:spcPts val="600"/>
              </a:spcAft>
            </a:pPr>
            <a:r>
              <a:rPr lang="en-US" sz="1400" i="1" dirty="0">
                <a:latin typeface="Gill Sans MT" panose="020B0502020104020203" pitchFamily="34" charset="0"/>
              </a:rPr>
              <a:t>W H Auden</a:t>
            </a:r>
            <a:endParaRPr lang="en-US" sz="1400" dirty="0">
              <a:latin typeface="Gill Sans MT" panose="020B0502020104020203" pitchFamily="34" charset="0"/>
            </a:endParaRPr>
          </a:p>
        </p:txBody>
      </p:sp>
    </p:spTree>
    <p:extLst>
      <p:ext uri="{BB962C8B-B14F-4D97-AF65-F5344CB8AC3E}">
        <p14:creationId xmlns:p14="http://schemas.microsoft.com/office/powerpoint/2010/main" val="2902484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BF4665-C891-4A9B-BF04-8C1DC52C8CD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9488" r="29488"/>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6E9505C8-B74B-4340-9B1B-597D6C80C5DA}"/>
              </a:ext>
            </a:extLst>
          </p:cNvPr>
          <p:cNvSpPr txBox="1"/>
          <p:nvPr/>
        </p:nvSpPr>
        <p:spPr>
          <a:xfrm>
            <a:off x="402651" y="1235676"/>
            <a:ext cx="4992241" cy="4127156"/>
          </a:xfrm>
          <a:prstGeom prst="rect">
            <a:avLst/>
          </a:prstGeom>
        </p:spPr>
        <p:txBody>
          <a:bodyPr vert="horz" lIns="91440" tIns="45720" rIns="91440" bIns="45720" rtlCol="0" anchor="ctr">
            <a:noAutofit/>
          </a:bodyPr>
          <a:lstStyle/>
          <a:p>
            <a:r>
              <a:rPr lang="en-US" dirty="0">
                <a:solidFill>
                  <a:srgbClr val="000000"/>
                </a:solidFill>
                <a:latin typeface="Gill Sans MT" panose="020B0502020104020203" pitchFamily="34" charset="0"/>
              </a:rPr>
              <a:t>God our Father,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the star of Bethlehem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	was a sign of faith for the Wise Men,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may we too perceive the vision you lay before us,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knowing that Jesus himself is the Way,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and enable us to remain committed </a:t>
            </a:r>
          </a:p>
          <a:p>
            <a:r>
              <a:rPr lang="en-US" dirty="0">
                <a:solidFill>
                  <a:srgbClr val="000000"/>
                </a:solidFill>
                <a:latin typeface="Gill Sans MT" panose="020B0502020104020203" pitchFamily="34" charset="0"/>
              </a:rPr>
              <a:t>	on the journey to its end.  </a:t>
            </a:r>
          </a:p>
          <a:p>
            <a:r>
              <a:rPr lang="en-US" dirty="0">
                <a:solidFill>
                  <a:srgbClr val="000000"/>
                </a:solidFill>
                <a:latin typeface="Gill Sans MT" panose="020B0502020104020203" pitchFamily="34" charset="0"/>
              </a:rPr>
              <a:t>And so we ask for the richness </a:t>
            </a:r>
          </a:p>
          <a:p>
            <a:r>
              <a:rPr lang="en-US" dirty="0">
                <a:solidFill>
                  <a:srgbClr val="000000"/>
                </a:solidFill>
                <a:latin typeface="Gill Sans MT" panose="020B0502020104020203" pitchFamily="34" charset="0"/>
              </a:rPr>
              <a:t>	of your blessing, Father,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that we may grow in faith and wisdom </a:t>
            </a:r>
            <a:endParaRPr lang="en-US" b="1" dirty="0">
              <a:solidFill>
                <a:srgbClr val="000000"/>
              </a:solidFill>
              <a:latin typeface="Gill Sans MT" panose="020B0502020104020203" pitchFamily="34" charset="0"/>
            </a:endParaRPr>
          </a:p>
          <a:p>
            <a:r>
              <a:rPr lang="en-US" dirty="0">
                <a:solidFill>
                  <a:srgbClr val="000000"/>
                </a:solidFill>
                <a:latin typeface="Gill Sans MT" panose="020B0502020104020203" pitchFamily="34" charset="0"/>
              </a:rPr>
              <a:t>and discover Jesus in our midst each day.  </a:t>
            </a:r>
            <a:endParaRPr lang="en-US" b="1" dirty="0">
              <a:solidFill>
                <a:srgbClr val="000000"/>
              </a:solidFill>
              <a:latin typeface="Gill Sans MT" panose="020B0502020104020203" pitchFamily="34" charset="0"/>
            </a:endParaRPr>
          </a:p>
          <a:p>
            <a:r>
              <a:rPr lang="en-US" b="1" dirty="0">
                <a:solidFill>
                  <a:srgbClr val="000000"/>
                </a:solidFill>
                <a:latin typeface="Gill Sans MT" panose="020B0502020104020203" pitchFamily="34" charset="0"/>
              </a:rPr>
              <a:t>Amen.</a:t>
            </a:r>
          </a:p>
          <a:p>
            <a:r>
              <a:rPr lang="en-US" i="1" dirty="0">
                <a:solidFill>
                  <a:srgbClr val="000000"/>
                </a:solidFill>
                <a:latin typeface="Gill Sans MT" panose="020B0502020104020203" pitchFamily="34" charset="0"/>
              </a:rPr>
              <a:t> </a:t>
            </a:r>
            <a:endParaRPr lang="en-US" dirty="0">
              <a:solidFill>
                <a:srgbClr val="000000"/>
              </a:solidFill>
              <a:latin typeface="Gill Sans MT" panose="020B0502020104020203" pitchFamily="34" charset="0"/>
            </a:endParaRPr>
          </a:p>
          <a:p>
            <a:pPr algn="r"/>
            <a:r>
              <a:rPr lang="en-US" sz="1400" i="1" dirty="0">
                <a:solidFill>
                  <a:srgbClr val="000000"/>
                </a:solidFill>
                <a:latin typeface="Gill Sans MT" panose="020B0502020104020203" pitchFamily="34" charset="0"/>
              </a:rPr>
              <a:t>Nicholas Hutchinson</a:t>
            </a:r>
            <a:endParaRPr lang="en-US" sz="1400" dirty="0">
              <a:solidFill>
                <a:srgbClr val="000000"/>
              </a:solidFill>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solidFill>
                <a:srgbClr val="000000"/>
              </a:solidFill>
              <a:latin typeface="Gill Sans MT" panose="020B0502020104020203" pitchFamily="34" charset="0"/>
            </a:endParaRPr>
          </a:p>
        </p:txBody>
      </p:sp>
    </p:spTree>
    <p:extLst>
      <p:ext uri="{BB962C8B-B14F-4D97-AF65-F5344CB8AC3E}">
        <p14:creationId xmlns:p14="http://schemas.microsoft.com/office/powerpoint/2010/main" val="247706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57D77B13-8F57-493E-B10F-787369CF44B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96081" y="467519"/>
            <a:ext cx="5776119" cy="577611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2E50F47-8507-4BE1-AC97-4675B47C7119}"/>
              </a:ext>
            </a:extLst>
          </p:cNvPr>
          <p:cNvSpPr>
            <a:spLocks noGrp="1"/>
          </p:cNvSpPr>
          <p:nvPr>
            <p:ph sz="half" idx="2"/>
          </p:nvPr>
        </p:nvSpPr>
        <p:spPr>
          <a:xfrm>
            <a:off x="6172200" y="904875"/>
            <a:ext cx="5638800" cy="5272088"/>
          </a:xfrm>
        </p:spPr>
        <p:txBody>
          <a:bodyPr>
            <a:noAutofit/>
          </a:bodyPr>
          <a:lstStyle/>
          <a:p>
            <a:pPr marL="0" indent="0">
              <a:buNone/>
            </a:pPr>
            <a:r>
              <a:rPr lang="en-GB" sz="2400" b="1" dirty="0">
                <a:latin typeface="Gill Sans MT" panose="020B0502020104020203" pitchFamily="34" charset="0"/>
              </a:rPr>
              <a:t>Gathering in the Presence of God</a:t>
            </a:r>
          </a:p>
          <a:p>
            <a:pPr marL="0" indent="0">
              <a:buNone/>
            </a:pPr>
            <a:endParaRPr lang="en-GB" sz="2400" dirty="0">
              <a:latin typeface="Gill Sans MT" panose="020B0502020104020203" pitchFamily="34" charset="0"/>
            </a:endParaRPr>
          </a:p>
          <a:p>
            <a:pPr marL="0" indent="0">
              <a:buNone/>
            </a:pPr>
            <a:r>
              <a:rPr lang="en-GB" sz="2400" dirty="0">
                <a:latin typeface="Gill Sans MT" panose="020B0502020104020203" pitchFamily="34" charset="0"/>
              </a:rPr>
              <a:t>Lord, you have led us here </a:t>
            </a:r>
          </a:p>
          <a:p>
            <a:pPr marL="0" indent="0">
              <a:buNone/>
            </a:pPr>
            <a:r>
              <a:rPr lang="en-GB" sz="2400" dirty="0">
                <a:latin typeface="Gill Sans MT" panose="020B0502020104020203" pitchFamily="34" charset="0"/>
              </a:rPr>
              <a:t>to this time and place </a:t>
            </a:r>
          </a:p>
          <a:p>
            <a:pPr marL="0" indent="0">
              <a:buNone/>
            </a:pPr>
            <a:r>
              <a:rPr lang="en-GB" sz="2400" dirty="0">
                <a:latin typeface="Gill Sans MT" panose="020B0502020104020203" pitchFamily="34" charset="0"/>
              </a:rPr>
              <a:t>to honour you in prayer.</a:t>
            </a:r>
          </a:p>
          <a:p>
            <a:pPr marL="0" indent="0">
              <a:buNone/>
            </a:pPr>
            <a:r>
              <a:rPr lang="en-GB" sz="2400" dirty="0">
                <a:latin typeface="Gill Sans MT" panose="020B0502020104020203" pitchFamily="34" charset="0"/>
              </a:rPr>
              <a:t>  </a:t>
            </a:r>
          </a:p>
          <a:p>
            <a:pPr marL="0" indent="0">
              <a:buNone/>
            </a:pPr>
            <a:r>
              <a:rPr lang="en-GB" sz="2400" dirty="0">
                <a:latin typeface="Gill Sans MT" panose="020B0502020104020203" pitchFamily="34" charset="0"/>
              </a:rPr>
              <a:t>Lead us now on that greater journey </a:t>
            </a:r>
          </a:p>
          <a:p>
            <a:pPr marL="0" indent="0">
              <a:buNone/>
            </a:pPr>
            <a:r>
              <a:rPr lang="en-GB" sz="2400" dirty="0">
                <a:latin typeface="Gill Sans MT" panose="020B0502020104020203" pitchFamily="34" charset="0"/>
              </a:rPr>
              <a:t>which is to our hearts, </a:t>
            </a:r>
          </a:p>
          <a:p>
            <a:pPr marL="0" indent="0">
              <a:buNone/>
            </a:pPr>
            <a:r>
              <a:rPr lang="en-GB" sz="2400" dirty="0">
                <a:latin typeface="Gill Sans MT" panose="020B0502020104020203" pitchFamily="34" charset="0"/>
              </a:rPr>
              <a:t>that we may discover there </a:t>
            </a:r>
          </a:p>
          <a:p>
            <a:pPr marL="0" indent="0">
              <a:buNone/>
            </a:pPr>
            <a:r>
              <a:rPr lang="en-GB" sz="2400" dirty="0">
                <a:latin typeface="Gill Sans MT" panose="020B0502020104020203" pitchFamily="34" charset="0"/>
              </a:rPr>
              <a:t>the riches of your presence.</a:t>
            </a:r>
          </a:p>
          <a:p>
            <a:pPr marL="0" indent="0" algn="r">
              <a:buNone/>
            </a:pPr>
            <a:r>
              <a:rPr lang="en-GB" sz="1600" i="1" dirty="0">
                <a:latin typeface="Gill Sans MT" panose="020B0502020104020203" pitchFamily="34" charset="0"/>
              </a:rPr>
              <a:t>Nicholas Hutchinson</a:t>
            </a:r>
            <a:endParaRPr lang="en-GB" sz="1600" dirty="0">
              <a:latin typeface="Gill Sans MT" panose="020B0502020104020203" pitchFamily="34" charset="0"/>
            </a:endParaRPr>
          </a:p>
        </p:txBody>
      </p:sp>
    </p:spTree>
    <p:extLst>
      <p:ext uri="{BB962C8B-B14F-4D97-AF65-F5344CB8AC3E}">
        <p14:creationId xmlns:p14="http://schemas.microsoft.com/office/powerpoint/2010/main" val="429218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indow&#10;&#10;Description automatically generated">
            <a:extLst>
              <a:ext uri="{FF2B5EF4-FFF2-40B4-BE49-F238E27FC236}">
                <a16:creationId xmlns:a16="http://schemas.microsoft.com/office/drawing/2014/main" id="{088A2DC9-19FC-4376-BF6E-15B0AC7537A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84" r="2771" b="-3"/>
          <a:stretch/>
        </p:blipFill>
        <p:spPr>
          <a:xfrm>
            <a:off x="481933" y="79389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TextBox 1">
            <a:extLst>
              <a:ext uri="{FF2B5EF4-FFF2-40B4-BE49-F238E27FC236}">
                <a16:creationId xmlns:a16="http://schemas.microsoft.com/office/drawing/2014/main" id="{7CB339B6-CBE6-45B4-97E9-65EA91D66911}"/>
              </a:ext>
            </a:extLst>
          </p:cNvPr>
          <p:cNvSpPr txBox="1"/>
          <p:nvPr/>
        </p:nvSpPr>
        <p:spPr>
          <a:xfrm>
            <a:off x="6090574" y="590550"/>
            <a:ext cx="5872826" cy="5470421"/>
          </a:xfrm>
          <a:prstGeom prst="rect">
            <a:avLst/>
          </a:prstGeom>
        </p:spPr>
        <p:txBody>
          <a:bodyPr vert="horz" lIns="91440" tIns="45720" rIns="91440" bIns="45720" rtlCol="0" anchor="ctr">
            <a:normAutofit/>
          </a:bodyPr>
          <a:lstStyle/>
          <a:p>
            <a:pPr algn="just">
              <a:lnSpc>
                <a:spcPct val="90000"/>
              </a:lnSpc>
              <a:spcAft>
                <a:spcPts val="600"/>
              </a:spcAft>
            </a:pPr>
            <a:r>
              <a:rPr lang="en-US" sz="2000" b="1" dirty="0">
                <a:solidFill>
                  <a:srgbClr val="000000"/>
                </a:solidFill>
                <a:latin typeface="Gill Sans MT" panose="020B0502020104020203" pitchFamily="34" charset="0"/>
              </a:rPr>
              <a:t>The Visit of the Wise Men</a:t>
            </a:r>
          </a:p>
          <a:p>
            <a:pPr algn="just">
              <a:lnSpc>
                <a:spcPct val="90000"/>
              </a:lnSpc>
              <a:spcAft>
                <a:spcPts val="600"/>
              </a:spcAft>
            </a:pPr>
            <a:endParaRPr lang="en-US" dirty="0">
              <a:solidFill>
                <a:srgbClr val="000000"/>
              </a:solidFill>
              <a:latin typeface="Gill Sans MT" panose="020B0502020104020203" pitchFamily="34" charset="0"/>
            </a:endParaRPr>
          </a:p>
          <a:p>
            <a:pPr algn="just">
              <a:lnSpc>
                <a:spcPct val="90000"/>
              </a:lnSpc>
              <a:spcAft>
                <a:spcPts val="600"/>
              </a:spcAft>
            </a:pPr>
            <a:r>
              <a:rPr lang="en-US" dirty="0">
                <a:solidFill>
                  <a:srgbClr val="000000"/>
                </a:solidFill>
                <a:latin typeface="Gill Sans MT" panose="020B0502020104020203" pitchFamily="34" charset="0"/>
              </a:rPr>
              <a:t>In the time of King Herod, after Jesus was born in Bethlehem of Judea, wise men from the East came to Jerusalem, asking, ‘Where is the child who has been born king of the Jews?  For we observed his star at its rising, and have come to pay him homage.’  When King Herod heard this, he was frightened, and all Jerusalem with him;  and calling together all the chief priests and scribes of the people, he inquired of them where the Messiah was to be born.  They told him, ‘In Bethlehem of Judea;  for so it has been written by the prophet:  “And you, Bethlehem, in the land of Judah, are by no means least among the rulers of Judah;  for from you shall come a ruler who is to shepherd my people Israel.” ’ </a:t>
            </a:r>
          </a:p>
          <a:p>
            <a:pPr indent="-228600">
              <a:lnSpc>
                <a:spcPct val="90000"/>
              </a:lnSpc>
              <a:spcAft>
                <a:spcPts val="600"/>
              </a:spcAft>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204356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ook&#10;&#10;Description automatically generated">
            <a:extLst>
              <a:ext uri="{FF2B5EF4-FFF2-40B4-BE49-F238E27FC236}">
                <a16:creationId xmlns:a16="http://schemas.microsoft.com/office/drawing/2014/main" id="{787BF4D7-F6EE-45FF-9E4D-EB9A29887E8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667" r="16377"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7CB339B6-CBE6-45B4-97E9-65EA91D66911}"/>
              </a:ext>
            </a:extLst>
          </p:cNvPr>
          <p:cNvSpPr txBox="1"/>
          <p:nvPr/>
        </p:nvSpPr>
        <p:spPr>
          <a:xfrm>
            <a:off x="545370" y="505125"/>
            <a:ext cx="4706803" cy="5178983"/>
          </a:xfrm>
          <a:prstGeom prst="rect">
            <a:avLst/>
          </a:prstGeom>
        </p:spPr>
        <p:txBody>
          <a:bodyPr vert="horz" lIns="91440" tIns="45720" rIns="91440" bIns="45720" rtlCol="0" anchor="ctr">
            <a:noAutofit/>
          </a:bodyPr>
          <a:lstStyle/>
          <a:p>
            <a:pPr algn="just">
              <a:lnSpc>
                <a:spcPct val="90000"/>
              </a:lnSpc>
              <a:spcAft>
                <a:spcPts val="600"/>
              </a:spcAft>
            </a:pPr>
            <a:r>
              <a:rPr lang="en-US" dirty="0">
                <a:solidFill>
                  <a:srgbClr val="000000"/>
                </a:solidFill>
                <a:latin typeface="Gill Sans MT" panose="020B0502020104020203" pitchFamily="34" charset="0"/>
              </a:rPr>
              <a:t>Then Herod secretly called for the wise men and learned from them the exact time when the star had appeared.  Then he sent them to Bethlehem, saying, ‘Go and search diligently for the child;  and when you have found him, bring me word so that I may also go and pay him homage.’  When they had heard the king, they set out; and there, ahead of them, went the star that they had seen at its rising, until it stopped over the place where the child was.  When they saw that the star had stopped, they were overwhelmed with joy.  On entering the house, they saw the child with Mary his mother;  and they knelt down and paid him homage.  Then, opening their treasure-chests, they offered him gifts of gold, frankincense, and myrrh.  And having been warned in a dream not to return to Herod, they left for their own country by another road. </a:t>
            </a:r>
          </a:p>
          <a:p>
            <a:pPr algn="r">
              <a:lnSpc>
                <a:spcPct val="90000"/>
              </a:lnSpc>
              <a:spcAft>
                <a:spcPts val="600"/>
              </a:spcAft>
            </a:pPr>
            <a:r>
              <a:rPr lang="en-US" sz="1400" i="1" dirty="0">
                <a:solidFill>
                  <a:srgbClr val="000000"/>
                </a:solidFill>
                <a:latin typeface="Gill Sans MT" panose="020B0502020104020203" pitchFamily="34" charset="0"/>
              </a:rPr>
              <a:t>Matthew 2.1-12</a:t>
            </a:r>
            <a:endParaRPr lang="en-US" sz="1400" dirty="0">
              <a:solidFill>
                <a:srgbClr val="000000"/>
              </a:solidFill>
              <a:latin typeface="Gill Sans MT" panose="020B0502020104020203" pitchFamily="34" charset="0"/>
            </a:endParaRPr>
          </a:p>
        </p:txBody>
      </p:sp>
    </p:spTree>
    <p:extLst>
      <p:ext uri="{BB962C8B-B14F-4D97-AF65-F5344CB8AC3E}">
        <p14:creationId xmlns:p14="http://schemas.microsoft.com/office/powerpoint/2010/main" val="3904843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abric, painting&#10;&#10;Description automatically generated">
            <a:extLst>
              <a:ext uri="{FF2B5EF4-FFF2-40B4-BE49-F238E27FC236}">
                <a16:creationId xmlns:a16="http://schemas.microsoft.com/office/drawing/2014/main" id="{AC55C6A0-3BB8-4678-A18A-323C7B1FB96A}"/>
              </a:ext>
            </a:extLst>
          </p:cNvPr>
          <p:cNvPicPr>
            <a:picLocks noChangeAspect="1"/>
          </p:cNvPicPr>
          <p:nvPr/>
        </p:nvPicPr>
        <p:blipFill rotWithShape="1">
          <a:blip r:embed="rId4">
            <a:extLst>
              <a:ext uri="{28A0092B-C50C-407E-A947-70E740481C1C}">
                <a14:useLocalDpi xmlns:a14="http://schemas.microsoft.com/office/drawing/2010/main" val="0"/>
              </a:ext>
            </a:extLst>
          </a:blip>
          <a:srcRect l="7556"/>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4B2CA3-0D12-4CEC-939F-E8E31A3CC377}"/>
              </a:ext>
            </a:extLst>
          </p:cNvPr>
          <p:cNvSpPr txBox="1"/>
          <p:nvPr/>
        </p:nvSpPr>
        <p:spPr>
          <a:xfrm>
            <a:off x="7438439" y="153967"/>
            <a:ext cx="5001192" cy="4530466"/>
          </a:xfrm>
          <a:prstGeom prst="rect">
            <a:avLst/>
          </a:prstGeom>
        </p:spPr>
        <p:txBody>
          <a:bodyPr vert="horz" lIns="91440" tIns="45720" rIns="91440" bIns="45720" rtlCol="0" anchor="t">
            <a:noAutofit/>
          </a:bodyPr>
          <a:lstStyle/>
          <a:p>
            <a:pPr>
              <a:lnSpc>
                <a:spcPct val="90000"/>
              </a:lnSpc>
              <a:spcAft>
                <a:spcPts val="600"/>
              </a:spcAft>
            </a:pPr>
            <a:r>
              <a:rPr lang="en-US" dirty="0">
                <a:latin typeface="Gill Sans MT" panose="020B0502020104020203" pitchFamily="34" charset="0"/>
              </a:rPr>
              <a:t>O worship the Lord in the beauty of holiness;</a:t>
            </a:r>
          </a:p>
          <a:p>
            <a:pPr>
              <a:lnSpc>
                <a:spcPct val="90000"/>
              </a:lnSpc>
              <a:spcAft>
                <a:spcPts val="600"/>
              </a:spcAft>
            </a:pPr>
            <a:r>
              <a:rPr lang="en-US" dirty="0">
                <a:latin typeface="Gill Sans MT" panose="020B0502020104020203" pitchFamily="34" charset="0"/>
              </a:rPr>
              <a:t>bow down before him, his glory proclaim;</a:t>
            </a:r>
          </a:p>
          <a:p>
            <a:pPr>
              <a:lnSpc>
                <a:spcPct val="90000"/>
              </a:lnSpc>
              <a:spcAft>
                <a:spcPts val="600"/>
              </a:spcAft>
            </a:pPr>
            <a:r>
              <a:rPr lang="en-US" dirty="0">
                <a:latin typeface="Gill Sans MT" panose="020B0502020104020203" pitchFamily="34" charset="0"/>
              </a:rPr>
              <a:t>with gold of obedience, and incense of lowliness,</a:t>
            </a:r>
          </a:p>
          <a:p>
            <a:pPr>
              <a:lnSpc>
                <a:spcPct val="90000"/>
              </a:lnSpc>
              <a:spcAft>
                <a:spcPts val="600"/>
              </a:spcAft>
            </a:pPr>
            <a:r>
              <a:rPr lang="en-US" dirty="0">
                <a:latin typeface="Gill Sans MT" panose="020B0502020104020203" pitchFamily="34" charset="0"/>
              </a:rPr>
              <a:t>kneel and adore him: the Lord is his name.</a:t>
            </a:r>
          </a:p>
          <a:p>
            <a:pPr>
              <a:lnSpc>
                <a:spcPct val="90000"/>
              </a:lnSpc>
              <a:spcAft>
                <a:spcPts val="600"/>
              </a:spcAft>
            </a:pPr>
            <a:r>
              <a:rPr lang="en-US" dirty="0">
                <a:latin typeface="Gill Sans MT" panose="020B0502020104020203" pitchFamily="34" charset="0"/>
              </a:rPr>
              <a:t> </a:t>
            </a:r>
          </a:p>
          <a:p>
            <a:pPr>
              <a:lnSpc>
                <a:spcPct val="90000"/>
              </a:lnSpc>
              <a:spcAft>
                <a:spcPts val="600"/>
              </a:spcAft>
            </a:pPr>
            <a:r>
              <a:rPr lang="en-US" dirty="0">
                <a:latin typeface="Gill Sans MT" panose="020B0502020104020203" pitchFamily="34" charset="0"/>
              </a:rPr>
              <a:t>Low at his feet lay thy burden of carefulness:</a:t>
            </a:r>
          </a:p>
          <a:p>
            <a:pPr>
              <a:lnSpc>
                <a:spcPct val="90000"/>
              </a:lnSpc>
              <a:spcAft>
                <a:spcPts val="600"/>
              </a:spcAft>
            </a:pPr>
            <a:r>
              <a:rPr lang="en-US" dirty="0">
                <a:latin typeface="Gill Sans MT" panose="020B0502020104020203" pitchFamily="34" charset="0"/>
              </a:rPr>
              <a:t>high on is heart will he bear it for thee,</a:t>
            </a:r>
          </a:p>
          <a:p>
            <a:pPr>
              <a:lnSpc>
                <a:spcPct val="90000"/>
              </a:lnSpc>
              <a:spcAft>
                <a:spcPts val="600"/>
              </a:spcAft>
            </a:pPr>
            <a:r>
              <a:rPr lang="en-US" dirty="0">
                <a:latin typeface="Gill Sans MT" panose="020B0502020104020203" pitchFamily="34" charset="0"/>
              </a:rPr>
              <a:t>comfort thy sorrows, and answer thy prayerfulness,</a:t>
            </a:r>
          </a:p>
          <a:p>
            <a:pPr>
              <a:lnSpc>
                <a:spcPct val="90000"/>
              </a:lnSpc>
              <a:spcAft>
                <a:spcPts val="600"/>
              </a:spcAft>
            </a:pPr>
            <a:r>
              <a:rPr lang="en-US" dirty="0">
                <a:latin typeface="Gill Sans MT" panose="020B0502020104020203" pitchFamily="34" charset="0"/>
              </a:rPr>
              <a:t>guiding thy steps as may best for thee be.</a:t>
            </a:r>
          </a:p>
          <a:p>
            <a:pPr>
              <a:lnSpc>
                <a:spcPct val="90000"/>
              </a:lnSpc>
              <a:spcAft>
                <a:spcPts val="600"/>
              </a:spcAft>
            </a:pPr>
            <a:r>
              <a:rPr lang="en-US" dirty="0">
                <a:latin typeface="Gill Sans MT" panose="020B0502020104020203" pitchFamily="34" charset="0"/>
              </a:rPr>
              <a:t> </a:t>
            </a:r>
          </a:p>
          <a:p>
            <a:pPr>
              <a:lnSpc>
                <a:spcPct val="90000"/>
              </a:lnSpc>
              <a:spcAft>
                <a:spcPts val="600"/>
              </a:spcAft>
            </a:pPr>
            <a:r>
              <a:rPr lang="en-US" dirty="0">
                <a:latin typeface="Gill Sans MT" panose="020B0502020104020203" pitchFamily="34" charset="0"/>
              </a:rPr>
              <a:t>Fear not to enter his courts in the slenderness</a:t>
            </a:r>
          </a:p>
          <a:p>
            <a:pPr>
              <a:lnSpc>
                <a:spcPct val="90000"/>
              </a:lnSpc>
              <a:spcAft>
                <a:spcPts val="600"/>
              </a:spcAft>
            </a:pPr>
            <a:r>
              <a:rPr lang="en-US" dirty="0">
                <a:latin typeface="Gill Sans MT" panose="020B0502020104020203" pitchFamily="34" charset="0"/>
              </a:rPr>
              <a:t>of the poor wealth thou wouldst reckon as thine:</a:t>
            </a:r>
          </a:p>
          <a:p>
            <a:pPr>
              <a:lnSpc>
                <a:spcPct val="90000"/>
              </a:lnSpc>
              <a:spcAft>
                <a:spcPts val="600"/>
              </a:spcAft>
            </a:pPr>
            <a:r>
              <a:rPr lang="en-US" dirty="0">
                <a:latin typeface="Gill Sans MT" panose="020B0502020104020203" pitchFamily="34" charset="0"/>
              </a:rPr>
              <a:t>truth in its beauty, and love in its tenderness,</a:t>
            </a:r>
          </a:p>
          <a:p>
            <a:pPr>
              <a:lnSpc>
                <a:spcPct val="90000"/>
              </a:lnSpc>
              <a:spcAft>
                <a:spcPts val="600"/>
              </a:spcAft>
            </a:pPr>
            <a:r>
              <a:rPr lang="en-US" dirty="0">
                <a:latin typeface="Gill Sans MT" panose="020B0502020104020203" pitchFamily="34" charset="0"/>
              </a:rPr>
              <a:t>these are the offerings to lay on his shrine.</a:t>
            </a:r>
          </a:p>
        </p:txBody>
      </p:sp>
      <p:pic>
        <p:nvPicPr>
          <p:cNvPr id="5" name="41._O_worship_the_Lord">
            <a:hlinkClick r:id="" action="ppaction://media"/>
            <a:extLst>
              <a:ext uri="{FF2B5EF4-FFF2-40B4-BE49-F238E27FC236}">
                <a16:creationId xmlns:a16="http://schemas.microsoft.com/office/drawing/2014/main" id="{8D830624-1DC3-4B16-A862-2893A9B72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31368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abric, painting&#10;&#10;Description automatically generated">
            <a:extLst>
              <a:ext uri="{FF2B5EF4-FFF2-40B4-BE49-F238E27FC236}">
                <a16:creationId xmlns:a16="http://schemas.microsoft.com/office/drawing/2014/main" id="{96D472D1-5533-43B8-91EF-6F7F7E6E746B}"/>
              </a:ext>
            </a:extLst>
          </p:cNvPr>
          <p:cNvPicPr>
            <a:picLocks noChangeAspect="1"/>
          </p:cNvPicPr>
          <p:nvPr/>
        </p:nvPicPr>
        <p:blipFill rotWithShape="1">
          <a:blip r:embed="rId2">
            <a:extLst>
              <a:ext uri="{28A0092B-C50C-407E-A947-70E740481C1C}">
                <a14:useLocalDpi xmlns:a14="http://schemas.microsoft.com/office/drawing/2010/main" val="0"/>
              </a:ext>
            </a:extLst>
          </a:blip>
          <a:srcRect l="2115" r="5441"/>
          <a:stretch/>
        </p:blipFill>
        <p:spPr>
          <a:xfrm>
            <a:off x="20" y="10"/>
            <a:ext cx="12191980" cy="6857990"/>
          </a:xfrm>
          <a:prstGeom prst="rect">
            <a:avLst/>
          </a:prstGeom>
        </p:spPr>
      </p:pic>
      <p:sp>
        <p:nvSpPr>
          <p:cNvPr id="51" name="Freeform: Shape 4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4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CCEA79C-4AF0-44CD-A9D4-05CDF18D4282}"/>
              </a:ext>
            </a:extLst>
          </p:cNvPr>
          <p:cNvSpPr txBox="1"/>
          <p:nvPr/>
        </p:nvSpPr>
        <p:spPr>
          <a:xfrm>
            <a:off x="-2333" y="460878"/>
            <a:ext cx="5609220" cy="4604658"/>
          </a:xfrm>
          <a:prstGeom prst="rect">
            <a:avLst/>
          </a:prstGeom>
        </p:spPr>
        <p:txBody>
          <a:bodyPr vert="horz" lIns="91440" tIns="45720" rIns="91440" bIns="45720" rtlCol="0" anchor="t">
            <a:noAutofit/>
          </a:bodyPr>
          <a:lstStyle/>
          <a:p>
            <a:pPr>
              <a:lnSpc>
                <a:spcPct val="90000"/>
              </a:lnSpc>
              <a:spcAft>
                <a:spcPts val="600"/>
              </a:spcAft>
            </a:pPr>
            <a:endParaRPr lang="en-US" dirty="0">
              <a:latin typeface="Gill Sans MT" panose="020B0502020104020203" pitchFamily="34" charset="0"/>
            </a:endParaRPr>
          </a:p>
          <a:p>
            <a:pPr>
              <a:lnSpc>
                <a:spcPct val="90000"/>
              </a:lnSpc>
              <a:spcAft>
                <a:spcPts val="600"/>
              </a:spcAft>
            </a:pPr>
            <a:endParaRPr lang="en-US" dirty="0">
              <a:latin typeface="Gill Sans MT" panose="020B0502020104020203" pitchFamily="34" charset="0"/>
            </a:endParaRPr>
          </a:p>
          <a:p>
            <a:pPr>
              <a:lnSpc>
                <a:spcPct val="90000"/>
              </a:lnSpc>
              <a:spcAft>
                <a:spcPts val="600"/>
              </a:spcAft>
            </a:pPr>
            <a:endParaRPr lang="en-US" dirty="0">
              <a:latin typeface="Gill Sans MT" panose="020B0502020104020203" pitchFamily="34" charset="0"/>
            </a:endParaRPr>
          </a:p>
          <a:p>
            <a:pPr>
              <a:lnSpc>
                <a:spcPct val="90000"/>
              </a:lnSpc>
              <a:spcAft>
                <a:spcPts val="600"/>
              </a:spcAft>
            </a:pPr>
            <a:r>
              <a:rPr lang="en-US" dirty="0">
                <a:latin typeface="Gill Sans MT" panose="020B0502020104020203" pitchFamily="34" charset="0"/>
              </a:rPr>
              <a:t>These, though we bring them in trembling and fearfulness,</a:t>
            </a:r>
          </a:p>
          <a:p>
            <a:pPr>
              <a:lnSpc>
                <a:spcPct val="90000"/>
              </a:lnSpc>
              <a:spcAft>
                <a:spcPts val="600"/>
              </a:spcAft>
            </a:pPr>
            <a:r>
              <a:rPr lang="en-US" dirty="0">
                <a:latin typeface="Gill Sans MT" panose="020B0502020104020203" pitchFamily="34" charset="0"/>
              </a:rPr>
              <a:t>he will accept for the name that is dear;</a:t>
            </a:r>
          </a:p>
          <a:p>
            <a:pPr>
              <a:lnSpc>
                <a:spcPct val="90000"/>
              </a:lnSpc>
              <a:spcAft>
                <a:spcPts val="600"/>
              </a:spcAft>
            </a:pPr>
            <a:r>
              <a:rPr lang="en-US" dirty="0">
                <a:latin typeface="Gill Sans MT" panose="020B0502020104020203" pitchFamily="34" charset="0"/>
              </a:rPr>
              <a:t>mornings of joy give for evenings of tearfulness,</a:t>
            </a:r>
          </a:p>
          <a:p>
            <a:pPr>
              <a:lnSpc>
                <a:spcPct val="90000"/>
              </a:lnSpc>
              <a:spcAft>
                <a:spcPts val="600"/>
              </a:spcAft>
            </a:pPr>
            <a:r>
              <a:rPr lang="en-US" dirty="0">
                <a:latin typeface="Gill Sans MT" panose="020B0502020104020203" pitchFamily="34" charset="0"/>
              </a:rPr>
              <a:t>trust for our trembling and hope for our fear.</a:t>
            </a:r>
          </a:p>
          <a:p>
            <a:pPr>
              <a:lnSpc>
                <a:spcPct val="90000"/>
              </a:lnSpc>
              <a:spcAft>
                <a:spcPts val="600"/>
              </a:spcAft>
            </a:pPr>
            <a:r>
              <a:rPr lang="en-US" dirty="0">
                <a:latin typeface="Gill Sans MT" panose="020B0502020104020203" pitchFamily="34" charset="0"/>
              </a:rPr>
              <a:t> </a:t>
            </a:r>
          </a:p>
          <a:p>
            <a:pPr>
              <a:lnSpc>
                <a:spcPct val="90000"/>
              </a:lnSpc>
              <a:spcAft>
                <a:spcPts val="600"/>
              </a:spcAft>
            </a:pPr>
            <a:r>
              <a:rPr lang="en-US" dirty="0">
                <a:latin typeface="Gill Sans MT" panose="020B0502020104020203" pitchFamily="34" charset="0"/>
              </a:rPr>
              <a:t>O worship the Lord in the beauty of holiness;</a:t>
            </a:r>
          </a:p>
          <a:p>
            <a:pPr>
              <a:lnSpc>
                <a:spcPct val="90000"/>
              </a:lnSpc>
              <a:spcAft>
                <a:spcPts val="600"/>
              </a:spcAft>
            </a:pPr>
            <a:r>
              <a:rPr lang="en-US" dirty="0">
                <a:latin typeface="Gill Sans MT" panose="020B0502020104020203" pitchFamily="34" charset="0"/>
              </a:rPr>
              <a:t>bow down before him, his glory proclaim;</a:t>
            </a:r>
          </a:p>
          <a:p>
            <a:pPr>
              <a:lnSpc>
                <a:spcPct val="90000"/>
              </a:lnSpc>
              <a:spcAft>
                <a:spcPts val="600"/>
              </a:spcAft>
            </a:pPr>
            <a:r>
              <a:rPr lang="en-US" dirty="0">
                <a:latin typeface="Gill Sans MT" panose="020B0502020104020203" pitchFamily="34" charset="0"/>
              </a:rPr>
              <a:t>with gold of obedience, and incense of lowliness,</a:t>
            </a:r>
          </a:p>
          <a:p>
            <a:pPr>
              <a:lnSpc>
                <a:spcPct val="90000"/>
              </a:lnSpc>
              <a:spcAft>
                <a:spcPts val="600"/>
              </a:spcAft>
            </a:pPr>
            <a:r>
              <a:rPr lang="en-US" dirty="0">
                <a:latin typeface="Gill Sans MT" panose="020B0502020104020203" pitchFamily="34" charset="0"/>
              </a:rPr>
              <a:t>kneel and adore him: the Lord is his name.</a:t>
            </a:r>
          </a:p>
          <a:p>
            <a:pPr>
              <a:lnSpc>
                <a:spcPct val="90000"/>
              </a:lnSpc>
              <a:spcAft>
                <a:spcPts val="600"/>
              </a:spcAft>
            </a:pPr>
            <a:r>
              <a:rPr lang="en-US" dirty="0">
                <a:latin typeface="Gill Sans MT" panose="020B0502020104020203" pitchFamily="34" charset="0"/>
              </a:rPr>
              <a:t>			</a:t>
            </a:r>
            <a:r>
              <a:rPr lang="en-US" sz="1400" i="1" dirty="0">
                <a:latin typeface="Gill Sans MT" panose="020B0502020104020203" pitchFamily="34" charset="0"/>
              </a:rPr>
              <a:t>J S B </a:t>
            </a:r>
            <a:r>
              <a:rPr lang="en-US" sz="1400" i="1" dirty="0" err="1">
                <a:latin typeface="Gill Sans MT" panose="020B0502020104020203" pitchFamily="34" charset="0"/>
              </a:rPr>
              <a:t>Monsell</a:t>
            </a:r>
            <a:r>
              <a:rPr lang="en-US" sz="1400" i="1" dirty="0">
                <a:latin typeface="Gill Sans MT" panose="020B0502020104020203" pitchFamily="34" charset="0"/>
              </a:rPr>
              <a:t> 1811-1875</a:t>
            </a:r>
            <a:endParaRPr lang="en-US" sz="14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latin typeface="Gill Sans MT" panose="020B0502020104020203" pitchFamily="34" charset="0"/>
            </a:endParaRPr>
          </a:p>
        </p:txBody>
      </p:sp>
    </p:spTree>
    <p:extLst>
      <p:ext uri="{BB962C8B-B14F-4D97-AF65-F5344CB8AC3E}">
        <p14:creationId xmlns:p14="http://schemas.microsoft.com/office/powerpoint/2010/main" val="1200230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A821D8-CCD9-4712-8034-FE0A04B6A257}"/>
              </a:ext>
            </a:extLst>
          </p:cNvPr>
          <p:cNvPicPr>
            <a:picLocks noChangeAspect="1"/>
          </p:cNvPicPr>
          <p:nvPr/>
        </p:nvPicPr>
        <p:blipFill rotWithShape="1">
          <a:blip r:embed="rId2">
            <a:extLst>
              <a:ext uri="{28A0092B-C50C-407E-A947-70E740481C1C}">
                <a14:useLocalDpi xmlns:a14="http://schemas.microsoft.com/office/drawing/2010/main" val="0"/>
              </a:ext>
            </a:extLst>
          </a:blip>
          <a:srcRect l="8110" r="3" b="3"/>
          <a:stretch/>
        </p:blipFill>
        <p:spPr>
          <a:xfrm>
            <a:off x="391903" y="573678"/>
            <a:ext cx="5103206" cy="5710645"/>
          </a:xfrm>
          <a:prstGeom prst="rect">
            <a:avLst/>
          </a:prstGeom>
        </p:spPr>
      </p:pic>
      <p:cxnSp>
        <p:nvCxnSpPr>
          <p:cNvPr id="16" name="Straight Connector 10">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7BBFA1C-2484-4BB0-80B8-DCD4A8311912}"/>
              </a:ext>
            </a:extLst>
          </p:cNvPr>
          <p:cNvSpPr txBox="1"/>
          <p:nvPr/>
        </p:nvSpPr>
        <p:spPr>
          <a:xfrm>
            <a:off x="6094476" y="842556"/>
            <a:ext cx="6026262" cy="5710644"/>
          </a:xfrm>
          <a:prstGeom prst="rect">
            <a:avLst/>
          </a:prstGeom>
        </p:spPr>
        <p:txBody>
          <a:bodyPr vert="horz" lIns="91440" tIns="45720" rIns="91440" bIns="45720" rtlCol="0" anchor="ctr">
            <a:noAutofit/>
          </a:bodyPr>
          <a:lstStyle/>
          <a:p>
            <a:pPr>
              <a:lnSpc>
                <a:spcPct val="90000"/>
              </a:lnSpc>
              <a:spcAft>
                <a:spcPts val="600"/>
              </a:spcAft>
            </a:pPr>
            <a:r>
              <a:rPr lang="en-US" sz="1600" b="1" dirty="0">
                <a:latin typeface="Gill Sans MT" panose="020B0502020104020203" pitchFamily="34" charset="0"/>
              </a:rPr>
              <a:t>Reflection</a:t>
            </a:r>
            <a:endParaRPr lang="en-US" sz="1600" dirty="0">
              <a:latin typeface="Gill Sans MT" panose="020B0502020104020203" pitchFamily="34" charset="0"/>
            </a:endParaRPr>
          </a:p>
          <a:p>
            <a:pPr>
              <a:lnSpc>
                <a:spcPct val="90000"/>
              </a:lnSpc>
              <a:spcAft>
                <a:spcPts val="600"/>
              </a:spcAft>
            </a:pPr>
            <a:r>
              <a:rPr lang="en-US" sz="1600" b="1" dirty="0">
                <a:latin typeface="Gill Sans MT" panose="020B0502020104020203" pitchFamily="34" charset="0"/>
              </a:rPr>
              <a:t> </a:t>
            </a:r>
            <a:endParaRPr lang="en-US" sz="1600" dirty="0">
              <a:latin typeface="Gill Sans MT" panose="020B0502020104020203" pitchFamily="34" charset="0"/>
            </a:endParaRPr>
          </a:p>
          <a:p>
            <a:pPr>
              <a:lnSpc>
                <a:spcPct val="90000"/>
              </a:lnSpc>
              <a:spcAft>
                <a:spcPts val="600"/>
              </a:spcAft>
            </a:pPr>
            <a:r>
              <a:rPr lang="en-US" sz="1600" dirty="0">
                <a:latin typeface="Gill Sans MT" panose="020B0502020104020203" pitchFamily="34" charset="0"/>
              </a:rPr>
              <a:t>Adoration and thanksgiving should be the chief part of our prayer.  </a:t>
            </a:r>
          </a:p>
          <a:p>
            <a:pPr>
              <a:lnSpc>
                <a:spcPct val="90000"/>
              </a:lnSpc>
              <a:spcAft>
                <a:spcPts val="600"/>
              </a:spcAft>
            </a:pPr>
            <a:r>
              <a:rPr lang="en-US" sz="1600" dirty="0">
                <a:latin typeface="Gill Sans MT" panose="020B0502020104020203" pitchFamily="34" charset="0"/>
              </a:rPr>
              <a:t>Our relationship to God when we come to pray </a:t>
            </a:r>
          </a:p>
          <a:p>
            <a:pPr>
              <a:lnSpc>
                <a:spcPct val="90000"/>
              </a:lnSpc>
              <a:spcAft>
                <a:spcPts val="600"/>
              </a:spcAft>
            </a:pPr>
            <a:r>
              <a:rPr lang="en-US" sz="1600" dirty="0">
                <a:latin typeface="Gill Sans MT" panose="020B0502020104020203" pitchFamily="34" charset="0"/>
              </a:rPr>
              <a:t>is the relationship of those who adore him because he is what he is.  </a:t>
            </a:r>
          </a:p>
          <a:p>
            <a:pPr>
              <a:lnSpc>
                <a:spcPct val="90000"/>
              </a:lnSpc>
              <a:spcAft>
                <a:spcPts val="600"/>
              </a:spcAft>
            </a:pPr>
            <a:r>
              <a:rPr lang="en-US" sz="1600" dirty="0">
                <a:latin typeface="Gill Sans MT" panose="020B0502020104020203" pitchFamily="34" charset="0"/>
              </a:rPr>
              <a:t>As we are filled with joy when we look upon some exquisite scene, </a:t>
            </a:r>
          </a:p>
          <a:p>
            <a:pPr>
              <a:lnSpc>
                <a:spcPct val="90000"/>
              </a:lnSpc>
              <a:spcAft>
                <a:spcPts val="600"/>
              </a:spcAft>
            </a:pPr>
            <a:r>
              <a:rPr lang="en-US" sz="1600" dirty="0">
                <a:latin typeface="Gill Sans MT" panose="020B0502020104020203" pitchFamily="34" charset="0"/>
              </a:rPr>
              <a:t>so we adore God because of his transcendent and unutterable beauty.  </a:t>
            </a:r>
          </a:p>
          <a:p>
            <a:pPr>
              <a:lnSpc>
                <a:spcPct val="90000"/>
              </a:lnSpc>
              <a:spcAft>
                <a:spcPts val="600"/>
              </a:spcAft>
            </a:pPr>
            <a:r>
              <a:rPr lang="en-US" sz="1600" dirty="0">
                <a:latin typeface="Gill Sans MT" panose="020B0502020104020203" pitchFamily="34" charset="0"/>
              </a:rPr>
              <a:t>We adore him because he loved us, because he is Love; </a:t>
            </a:r>
          </a:p>
          <a:p>
            <a:pPr>
              <a:lnSpc>
                <a:spcPct val="90000"/>
              </a:lnSpc>
              <a:spcAft>
                <a:spcPts val="600"/>
              </a:spcAft>
            </a:pPr>
            <a:r>
              <a:rPr lang="en-US" sz="1600" dirty="0">
                <a:latin typeface="Gill Sans MT" panose="020B0502020104020203" pitchFamily="34" charset="0"/>
              </a:rPr>
              <a:t>because he has revealed himself to us </a:t>
            </a:r>
          </a:p>
          <a:p>
            <a:pPr>
              <a:lnSpc>
                <a:spcPct val="90000"/>
              </a:lnSpc>
              <a:spcAft>
                <a:spcPts val="600"/>
              </a:spcAft>
            </a:pPr>
            <a:r>
              <a:rPr lang="en-US" sz="1600" dirty="0">
                <a:latin typeface="Gill Sans MT" panose="020B0502020104020203" pitchFamily="34" charset="0"/>
              </a:rPr>
              <a:t>	in a human life of unspeakable beauty and tenderness;  </a:t>
            </a:r>
          </a:p>
          <a:p>
            <a:pPr>
              <a:lnSpc>
                <a:spcPct val="90000"/>
              </a:lnSpc>
              <a:spcAft>
                <a:spcPts val="600"/>
              </a:spcAft>
            </a:pPr>
            <a:r>
              <a:rPr lang="en-US" sz="1600" dirty="0">
                <a:latin typeface="Gill Sans MT" panose="020B0502020104020203" pitchFamily="34" charset="0"/>
              </a:rPr>
              <a:t>because when we treated him worst, he treated us best;  </a:t>
            </a:r>
          </a:p>
          <a:p>
            <a:pPr>
              <a:lnSpc>
                <a:spcPct val="90000"/>
              </a:lnSpc>
              <a:spcAft>
                <a:spcPts val="600"/>
              </a:spcAft>
            </a:pPr>
            <a:r>
              <a:rPr lang="en-US" sz="1600" dirty="0">
                <a:latin typeface="Gill Sans MT" panose="020B0502020104020203" pitchFamily="34" charset="0"/>
              </a:rPr>
              <a:t>because when we rejected him, he did not reject us;  </a:t>
            </a:r>
          </a:p>
          <a:p>
            <a:pPr>
              <a:lnSpc>
                <a:spcPct val="90000"/>
              </a:lnSpc>
              <a:spcAft>
                <a:spcPts val="600"/>
              </a:spcAft>
            </a:pPr>
            <a:r>
              <a:rPr lang="en-US" sz="1600" dirty="0">
                <a:latin typeface="Gill Sans MT" panose="020B0502020104020203" pitchFamily="34" charset="0"/>
              </a:rPr>
              <a:t>because his Holy Spirit is ever healing, restoring, </a:t>
            </a:r>
          </a:p>
          <a:p>
            <a:pPr>
              <a:lnSpc>
                <a:spcPct val="90000"/>
              </a:lnSpc>
              <a:spcAft>
                <a:spcPts val="600"/>
              </a:spcAft>
            </a:pPr>
            <a:r>
              <a:rPr lang="en-US" sz="1600" dirty="0">
                <a:latin typeface="Gill Sans MT" panose="020B0502020104020203" pitchFamily="34" charset="0"/>
              </a:rPr>
              <a:t>	and following us with mercy.  </a:t>
            </a:r>
          </a:p>
          <a:p>
            <a:pPr>
              <a:lnSpc>
                <a:spcPct val="90000"/>
              </a:lnSpc>
              <a:spcAft>
                <a:spcPts val="600"/>
              </a:spcAft>
            </a:pPr>
            <a:r>
              <a:rPr lang="en-US" sz="1600" dirty="0">
                <a:latin typeface="Gill Sans MT" panose="020B0502020104020203" pitchFamily="34" charset="0"/>
              </a:rPr>
              <a:t>We adore his unutterable love and his awe-</a:t>
            </a:r>
            <a:r>
              <a:rPr lang="en-US" sz="1600" dirty="0" err="1">
                <a:latin typeface="Gill Sans MT" panose="020B0502020104020203" pitchFamily="34" charset="0"/>
              </a:rPr>
              <a:t>ful</a:t>
            </a:r>
            <a:r>
              <a:rPr lang="en-US" sz="1600" dirty="0">
                <a:latin typeface="Gill Sans MT" panose="020B0502020104020203" pitchFamily="34" charset="0"/>
              </a:rPr>
              <a:t> holiness.</a:t>
            </a: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a:p>
            <a:pPr algn="r">
              <a:lnSpc>
                <a:spcPct val="90000"/>
              </a:lnSpc>
              <a:spcAft>
                <a:spcPts val="600"/>
              </a:spcAft>
            </a:pPr>
            <a:r>
              <a:rPr lang="en-US" sz="1400" i="1" dirty="0">
                <a:latin typeface="Gill Sans MT" panose="020B0502020104020203" pitchFamily="34" charset="0"/>
              </a:rPr>
              <a:t>Father Andrew SDC</a:t>
            </a:r>
            <a:endParaRPr lang="en-US" sz="14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p:txBody>
      </p:sp>
    </p:spTree>
    <p:extLst>
      <p:ext uri="{BB962C8B-B14F-4D97-AF65-F5344CB8AC3E}">
        <p14:creationId xmlns:p14="http://schemas.microsoft.com/office/powerpoint/2010/main" val="2393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5F708-CC40-4293-B2B5-1215611AD49F}"/>
              </a:ext>
            </a:extLst>
          </p:cNvPr>
          <p:cNvPicPr>
            <a:picLocks noChangeAspect="1"/>
          </p:cNvPicPr>
          <p:nvPr/>
        </p:nvPicPr>
        <p:blipFill rotWithShape="1">
          <a:blip r:embed="rId2">
            <a:extLst>
              <a:ext uri="{28A0092B-C50C-407E-A947-70E740481C1C}">
                <a14:useLocalDpi xmlns:a14="http://schemas.microsoft.com/office/drawing/2010/main" val="0"/>
              </a:ext>
            </a:extLst>
          </a:blip>
          <a:srcRect l="19192" t="5031" b="4061"/>
          <a:stretch/>
        </p:blipFill>
        <p:spPr>
          <a:xfrm>
            <a:off x="0" y="-601527"/>
            <a:ext cx="12192000" cy="6857990"/>
          </a:xfrm>
          <a:prstGeom prst="rect">
            <a:avLst/>
          </a:prstGeom>
        </p:spPr>
      </p:pic>
      <p:sp>
        <p:nvSpPr>
          <p:cNvPr id="21" name="Freeform: Shape 2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2B8E7CF-CB44-4DA7-AF87-5DB685B3788D}"/>
              </a:ext>
            </a:extLst>
          </p:cNvPr>
          <p:cNvSpPr txBox="1"/>
          <p:nvPr/>
        </p:nvSpPr>
        <p:spPr>
          <a:xfrm>
            <a:off x="7743825" y="201487"/>
            <a:ext cx="4352925" cy="4950983"/>
          </a:xfrm>
          <a:prstGeom prst="rect">
            <a:avLst/>
          </a:prstGeom>
        </p:spPr>
        <p:txBody>
          <a:bodyPr vert="horz" lIns="91440" tIns="45720" rIns="91440" bIns="45720" rtlCol="0" anchor="t">
            <a:noAutofit/>
          </a:bodyPr>
          <a:lstStyle/>
          <a:p>
            <a:pPr>
              <a:lnSpc>
                <a:spcPct val="90000"/>
              </a:lnSpc>
              <a:spcAft>
                <a:spcPts val="600"/>
              </a:spcAft>
            </a:pPr>
            <a:r>
              <a:rPr lang="en-US" sz="1600" dirty="0">
                <a:latin typeface="Gill Sans MT" panose="020B0502020104020203" pitchFamily="34" charset="0"/>
              </a:rPr>
              <a:t>Great and wonderful God, we seek you.  </a:t>
            </a:r>
          </a:p>
          <a:p>
            <a:pPr>
              <a:lnSpc>
                <a:spcPct val="90000"/>
              </a:lnSpc>
              <a:spcAft>
                <a:spcPts val="600"/>
              </a:spcAft>
            </a:pPr>
            <a:r>
              <a:rPr lang="en-US" sz="1600" dirty="0">
                <a:latin typeface="Gill Sans MT" panose="020B0502020104020203" pitchFamily="34" charset="0"/>
              </a:rPr>
              <a:t>We look for you.  </a:t>
            </a:r>
          </a:p>
          <a:p>
            <a:pPr>
              <a:lnSpc>
                <a:spcPct val="90000"/>
              </a:lnSpc>
              <a:spcAft>
                <a:spcPts val="600"/>
              </a:spcAft>
            </a:pPr>
            <a:r>
              <a:rPr lang="en-US" sz="1600" dirty="0">
                <a:latin typeface="Gill Sans MT" panose="020B0502020104020203" pitchFamily="34" charset="0"/>
              </a:rPr>
              <a:t>We long for you.  </a:t>
            </a:r>
          </a:p>
          <a:p>
            <a:pPr>
              <a:lnSpc>
                <a:spcPct val="90000"/>
              </a:lnSpc>
              <a:spcAft>
                <a:spcPts val="600"/>
              </a:spcAft>
            </a:pPr>
            <a:r>
              <a:rPr lang="en-US" sz="1600" dirty="0">
                <a:latin typeface="Gill Sans MT" panose="020B0502020104020203" pitchFamily="34" charset="0"/>
              </a:rPr>
              <a:t>We come and offer you our lives, our love, </a:t>
            </a:r>
          </a:p>
          <a:p>
            <a:pPr>
              <a:lnSpc>
                <a:spcPct val="90000"/>
              </a:lnSpc>
              <a:spcAft>
                <a:spcPts val="600"/>
              </a:spcAft>
            </a:pPr>
            <a:r>
              <a:rPr lang="en-US" sz="1600" dirty="0">
                <a:latin typeface="Gill Sans MT" panose="020B0502020104020203" pitchFamily="34" charset="0"/>
              </a:rPr>
              <a:t>	our hopes to you.  </a:t>
            </a:r>
          </a:p>
          <a:p>
            <a:pPr>
              <a:lnSpc>
                <a:spcPct val="90000"/>
              </a:lnSpc>
              <a:spcAft>
                <a:spcPts val="600"/>
              </a:spcAft>
            </a:pPr>
            <a:r>
              <a:rPr lang="en-US" sz="1600" dirty="0">
                <a:latin typeface="Gill Sans MT" panose="020B0502020104020203" pitchFamily="34" charset="0"/>
              </a:rPr>
              <a:t> </a:t>
            </a:r>
          </a:p>
          <a:p>
            <a:pPr>
              <a:lnSpc>
                <a:spcPct val="90000"/>
              </a:lnSpc>
              <a:spcAft>
                <a:spcPts val="600"/>
              </a:spcAft>
            </a:pPr>
            <a:r>
              <a:rPr lang="en-US" sz="1600" dirty="0">
                <a:latin typeface="Gill Sans MT" panose="020B0502020104020203" pitchFamily="34" charset="0"/>
              </a:rPr>
              <a:t>God, richer than all we have to offer, </a:t>
            </a:r>
          </a:p>
          <a:p>
            <a:pPr>
              <a:lnSpc>
                <a:spcPct val="90000"/>
              </a:lnSpc>
              <a:spcAft>
                <a:spcPts val="600"/>
              </a:spcAft>
            </a:pPr>
            <a:r>
              <a:rPr lang="en-US" sz="1600" dirty="0">
                <a:latin typeface="Gill Sans MT" panose="020B0502020104020203" pitchFamily="34" charset="0"/>
              </a:rPr>
              <a:t>	we offer you our worship.  </a:t>
            </a:r>
          </a:p>
          <a:p>
            <a:pPr>
              <a:lnSpc>
                <a:spcPct val="90000"/>
              </a:lnSpc>
              <a:spcAft>
                <a:spcPts val="600"/>
              </a:spcAft>
            </a:pPr>
            <a:r>
              <a:rPr lang="en-US" sz="1600" dirty="0">
                <a:latin typeface="Gill Sans MT" panose="020B0502020104020203" pitchFamily="34" charset="0"/>
              </a:rPr>
              <a:t>We give thanks for the offering of frankincense </a:t>
            </a:r>
          </a:p>
          <a:p>
            <a:pPr>
              <a:lnSpc>
                <a:spcPct val="90000"/>
              </a:lnSpc>
              <a:spcAft>
                <a:spcPts val="600"/>
              </a:spcAft>
            </a:pPr>
            <a:r>
              <a:rPr lang="en-US" sz="1600" dirty="0">
                <a:latin typeface="Gill Sans MT" panose="020B0502020104020203" pitchFamily="34" charset="0"/>
              </a:rPr>
              <a:t>and pray for all who give their lives in adoration.  </a:t>
            </a:r>
          </a:p>
          <a:p>
            <a:pPr>
              <a:lnSpc>
                <a:spcPct val="90000"/>
              </a:lnSpc>
              <a:spcAft>
                <a:spcPts val="600"/>
              </a:spcAft>
            </a:pPr>
            <a:r>
              <a:rPr lang="en-US" sz="1600" dirty="0">
                <a:latin typeface="Gill Sans MT" panose="020B0502020104020203" pitchFamily="34" charset="0"/>
              </a:rPr>
              <a:t>We pray for the congregation </a:t>
            </a:r>
          </a:p>
          <a:p>
            <a:pPr>
              <a:lnSpc>
                <a:spcPct val="90000"/>
              </a:lnSpc>
              <a:spcAft>
                <a:spcPts val="600"/>
              </a:spcAft>
            </a:pPr>
            <a:r>
              <a:rPr lang="en-US" sz="1600" dirty="0">
                <a:latin typeface="Gill Sans MT" panose="020B0502020104020203" pitchFamily="34" charset="0"/>
              </a:rPr>
              <a:t>	and Church to which we belong.  </a:t>
            </a:r>
          </a:p>
          <a:p>
            <a:pPr>
              <a:lnSpc>
                <a:spcPct val="90000"/>
              </a:lnSpc>
              <a:spcAft>
                <a:spcPts val="600"/>
              </a:spcAft>
            </a:pPr>
            <a:r>
              <a:rPr lang="en-US" sz="1600" dirty="0">
                <a:latin typeface="Gill Sans MT" panose="020B0502020104020203" pitchFamily="34" charset="0"/>
              </a:rPr>
              <a:t>We pray for all leaders of worship, </a:t>
            </a:r>
          </a:p>
          <a:p>
            <a:pPr>
              <a:lnSpc>
                <a:spcPct val="90000"/>
              </a:lnSpc>
              <a:spcAft>
                <a:spcPts val="600"/>
              </a:spcAft>
            </a:pPr>
            <a:r>
              <a:rPr lang="en-US" sz="1600" dirty="0">
                <a:latin typeface="Gill Sans MT" panose="020B0502020104020203" pitchFamily="34" charset="0"/>
              </a:rPr>
              <a:t>	for all who bow in quiet adoration.</a:t>
            </a:r>
          </a:p>
          <a:p>
            <a:pPr>
              <a:lnSpc>
                <a:spcPct val="90000"/>
              </a:lnSpc>
              <a:spcAft>
                <a:spcPts val="600"/>
              </a:spcAft>
            </a:pPr>
            <a:r>
              <a:rPr lang="en-US" sz="1600" dirty="0">
                <a:latin typeface="Gill Sans MT" panose="020B0502020104020203" pitchFamily="34" charset="0"/>
              </a:rPr>
              <a:t> </a:t>
            </a:r>
          </a:p>
          <a:p>
            <a:pPr>
              <a:lnSpc>
                <a:spcPct val="90000"/>
              </a:lnSpc>
              <a:spcAft>
                <a:spcPts val="600"/>
              </a:spcAft>
            </a:pPr>
            <a:r>
              <a:rPr lang="en-US" sz="1600" b="1" dirty="0">
                <a:latin typeface="Gill Sans MT" panose="020B0502020104020203" pitchFamily="34" charset="0"/>
              </a:rPr>
              <a:t>	By the light of your presence, </a:t>
            </a:r>
            <a:endParaRPr lang="en-US" sz="1600" dirty="0">
              <a:latin typeface="Gill Sans MT" panose="020B0502020104020203" pitchFamily="34" charset="0"/>
            </a:endParaRPr>
          </a:p>
          <a:p>
            <a:pPr>
              <a:lnSpc>
                <a:spcPct val="90000"/>
              </a:lnSpc>
              <a:spcAft>
                <a:spcPts val="600"/>
              </a:spcAft>
            </a:pPr>
            <a:r>
              <a:rPr lang="en-US" sz="1600" b="1" dirty="0">
                <a:latin typeface="Gill Sans MT" panose="020B0502020104020203" pitchFamily="34" charset="0"/>
              </a:rPr>
              <a:t>	fill us with your glory.</a:t>
            </a:r>
            <a:endParaRPr lang="en-US" sz="1600" dirty="0">
              <a:latin typeface="Gill Sans MT" panose="020B0502020104020203" pitchFamily="34" charset="0"/>
            </a:endParaRPr>
          </a:p>
        </p:txBody>
      </p:sp>
    </p:spTree>
    <p:extLst>
      <p:ext uri="{BB962C8B-B14F-4D97-AF65-F5344CB8AC3E}">
        <p14:creationId xmlns:p14="http://schemas.microsoft.com/office/powerpoint/2010/main" val="2095821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73C84-AE12-4A90-B72F-28CCFAE4EAA1}"/>
              </a:ext>
            </a:extLst>
          </p:cNvPr>
          <p:cNvPicPr>
            <a:picLocks noChangeAspect="1"/>
          </p:cNvPicPr>
          <p:nvPr/>
        </p:nvPicPr>
        <p:blipFill rotWithShape="1">
          <a:blip r:embed="rId2">
            <a:extLst>
              <a:ext uri="{28A0092B-C50C-407E-A947-70E740481C1C}">
                <a14:useLocalDpi xmlns:a14="http://schemas.microsoft.com/office/drawing/2010/main" val="0"/>
              </a:ext>
            </a:extLst>
          </a:blip>
          <a:srcRect t="11423" b="3990"/>
          <a:stretch/>
        </p:blipFill>
        <p:spPr>
          <a:xfrm>
            <a:off x="20" y="10"/>
            <a:ext cx="12191980" cy="6857990"/>
          </a:xfrm>
          <a:prstGeom prst="rect">
            <a:avLst/>
          </a:prstGeom>
        </p:spPr>
      </p:pic>
      <p:sp>
        <p:nvSpPr>
          <p:cNvPr id="53"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 name="TextBox 1">
            <a:extLst>
              <a:ext uri="{FF2B5EF4-FFF2-40B4-BE49-F238E27FC236}">
                <a16:creationId xmlns:a16="http://schemas.microsoft.com/office/drawing/2014/main" id="{F491294A-18BC-42D1-AFED-659FD8C632E5}"/>
              </a:ext>
            </a:extLst>
          </p:cNvPr>
          <p:cNvSpPr txBox="1"/>
          <p:nvPr/>
        </p:nvSpPr>
        <p:spPr>
          <a:xfrm>
            <a:off x="7596889" y="878444"/>
            <a:ext cx="4332307" cy="4588905"/>
          </a:xfrm>
          <a:prstGeom prst="rect">
            <a:avLst/>
          </a:prstGeom>
        </p:spPr>
        <p:txBody>
          <a:bodyPr vert="horz" lIns="91440" tIns="45720" rIns="91440" bIns="45720" rtlCol="0">
            <a:noAutofit/>
          </a:bodyPr>
          <a:lstStyle/>
          <a:p>
            <a:pPr>
              <a:lnSpc>
                <a:spcPct val="90000"/>
              </a:lnSpc>
              <a:spcAft>
                <a:spcPts val="600"/>
              </a:spcAft>
            </a:pPr>
            <a:r>
              <a:rPr lang="en-US" dirty="0">
                <a:latin typeface="Gill Sans MT" panose="020B0502020104020203" pitchFamily="34" charset="0"/>
              </a:rPr>
              <a:t>O God, Creator of all things, </a:t>
            </a:r>
          </a:p>
          <a:p>
            <a:pPr>
              <a:lnSpc>
                <a:spcPct val="90000"/>
              </a:lnSpc>
              <a:spcAft>
                <a:spcPts val="600"/>
              </a:spcAft>
            </a:pPr>
            <a:r>
              <a:rPr lang="en-US" dirty="0">
                <a:latin typeface="Gill Sans MT" panose="020B0502020104020203" pitchFamily="34" charset="0"/>
              </a:rPr>
              <a:t>we offer you all we have received.  </a:t>
            </a:r>
          </a:p>
          <a:p>
            <a:pPr>
              <a:lnSpc>
                <a:spcPct val="90000"/>
              </a:lnSpc>
              <a:spcAft>
                <a:spcPts val="600"/>
              </a:spcAft>
            </a:pPr>
            <a:r>
              <a:rPr lang="en-US" dirty="0">
                <a:latin typeface="Gill Sans MT" panose="020B0502020104020203" pitchFamily="34" charset="0"/>
              </a:rPr>
              <a:t>We offer our talents our possessions, </a:t>
            </a:r>
          </a:p>
          <a:p>
            <a:pPr>
              <a:lnSpc>
                <a:spcPct val="90000"/>
              </a:lnSpc>
              <a:spcAft>
                <a:spcPts val="600"/>
              </a:spcAft>
            </a:pPr>
            <a:r>
              <a:rPr lang="en-US" dirty="0">
                <a:latin typeface="Gill Sans MT" panose="020B0502020104020203" pitchFamily="34" charset="0"/>
              </a:rPr>
              <a:t>	ourselves in your service.  </a:t>
            </a:r>
          </a:p>
          <a:p>
            <a:pPr>
              <a:lnSpc>
                <a:spcPct val="90000"/>
              </a:lnSpc>
              <a:spcAft>
                <a:spcPts val="600"/>
              </a:spcAft>
            </a:pPr>
            <a:r>
              <a:rPr lang="en-US" dirty="0">
                <a:latin typeface="Gill Sans MT" panose="020B0502020104020203" pitchFamily="34" charset="0"/>
              </a:rPr>
              <a:t>We give you thanks for the gift of gold.  </a:t>
            </a:r>
          </a:p>
          <a:p>
            <a:pPr>
              <a:lnSpc>
                <a:spcPct val="90000"/>
              </a:lnSpc>
              <a:spcAft>
                <a:spcPts val="600"/>
              </a:spcAft>
            </a:pPr>
            <a:r>
              <a:rPr lang="en-US" dirty="0">
                <a:latin typeface="Gill Sans MT" panose="020B0502020104020203" pitchFamily="34" charset="0"/>
              </a:rPr>
              <a:t>We pray for all who work in commerce </a:t>
            </a:r>
          </a:p>
          <a:p>
            <a:pPr>
              <a:lnSpc>
                <a:spcPct val="90000"/>
              </a:lnSpc>
              <a:spcAft>
                <a:spcPts val="600"/>
              </a:spcAft>
            </a:pPr>
            <a:r>
              <a:rPr lang="en-US" dirty="0">
                <a:latin typeface="Gill Sans MT" panose="020B0502020104020203" pitchFamily="34" charset="0"/>
              </a:rPr>
              <a:t>and we remember the world’s poor, </a:t>
            </a:r>
          </a:p>
          <a:p>
            <a:pPr>
              <a:lnSpc>
                <a:spcPct val="90000"/>
              </a:lnSpc>
              <a:spcAft>
                <a:spcPts val="600"/>
              </a:spcAft>
            </a:pPr>
            <a:r>
              <a:rPr lang="en-US" dirty="0">
                <a:latin typeface="Gill Sans MT" panose="020B0502020104020203" pitchFamily="34" charset="0"/>
              </a:rPr>
              <a:t>	the bankrupt, the underprivileged, </a:t>
            </a:r>
          </a:p>
          <a:p>
            <a:pPr>
              <a:lnSpc>
                <a:spcPct val="90000"/>
              </a:lnSpc>
              <a:spcAft>
                <a:spcPts val="600"/>
              </a:spcAft>
            </a:pPr>
            <a:r>
              <a:rPr lang="en-US" dirty="0">
                <a:latin typeface="Gill Sans MT" panose="020B0502020104020203" pitchFamily="34" charset="0"/>
              </a:rPr>
              <a:t>	the starving.  </a:t>
            </a:r>
          </a:p>
          <a:p>
            <a:pPr>
              <a:lnSpc>
                <a:spcPct val="90000"/>
              </a:lnSpc>
              <a:spcAft>
                <a:spcPts val="600"/>
              </a:spcAft>
            </a:pPr>
            <a:r>
              <a:rPr lang="en-US" dirty="0">
                <a:latin typeface="Gill Sans MT" panose="020B0502020104020203" pitchFamily="34" charset="0"/>
              </a:rPr>
              <a:t>May all who have received of your bounty </a:t>
            </a:r>
          </a:p>
          <a:p>
            <a:pPr>
              <a:lnSpc>
                <a:spcPct val="90000"/>
              </a:lnSpc>
              <a:spcAft>
                <a:spcPts val="600"/>
              </a:spcAft>
            </a:pPr>
            <a:r>
              <a:rPr lang="en-US" dirty="0">
                <a:latin typeface="Gill Sans MT" panose="020B0502020104020203" pitchFamily="34" charset="0"/>
              </a:rPr>
              <a:t>share generously with those in need.</a:t>
            </a:r>
          </a:p>
          <a:p>
            <a:pPr>
              <a:lnSpc>
                <a:spcPct val="90000"/>
              </a:lnSpc>
              <a:spcAft>
                <a:spcPts val="600"/>
              </a:spcAft>
            </a:pPr>
            <a:r>
              <a:rPr lang="en-US" dirty="0">
                <a:latin typeface="Gill Sans MT" panose="020B0502020104020203" pitchFamily="34" charset="0"/>
              </a:rPr>
              <a:t> </a:t>
            </a:r>
          </a:p>
          <a:p>
            <a:pPr>
              <a:lnSpc>
                <a:spcPct val="90000"/>
              </a:lnSpc>
              <a:spcAft>
                <a:spcPts val="600"/>
              </a:spcAft>
            </a:pPr>
            <a:r>
              <a:rPr lang="en-US" b="1" dirty="0">
                <a:latin typeface="Gill Sans MT" panose="020B0502020104020203" pitchFamily="34" charset="0"/>
              </a:rPr>
              <a:t>By the light of your presence, </a:t>
            </a:r>
            <a:endParaRPr lang="en-US" dirty="0">
              <a:latin typeface="Gill Sans MT" panose="020B0502020104020203" pitchFamily="34" charset="0"/>
            </a:endParaRPr>
          </a:p>
          <a:p>
            <a:pPr>
              <a:lnSpc>
                <a:spcPct val="90000"/>
              </a:lnSpc>
              <a:spcAft>
                <a:spcPts val="600"/>
              </a:spcAft>
            </a:pPr>
            <a:r>
              <a:rPr lang="en-US" b="1" dirty="0">
                <a:latin typeface="Gill Sans MT" panose="020B0502020104020203" pitchFamily="34" charset="0"/>
              </a:rPr>
              <a:t>fill us with your glory.</a:t>
            </a:r>
            <a:endParaRPr lang="en-US"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dirty="0">
              <a:latin typeface="Gill Sans MT" panose="020B0502020104020203" pitchFamily="34" charset="0"/>
            </a:endParaRPr>
          </a:p>
        </p:txBody>
      </p:sp>
    </p:spTree>
    <p:extLst>
      <p:ext uri="{BB962C8B-B14F-4D97-AF65-F5344CB8AC3E}">
        <p14:creationId xmlns:p14="http://schemas.microsoft.com/office/powerpoint/2010/main" val="2456163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1CCD3B7E418C48ADEC61883E4F7882" ma:contentTypeVersion="11" ma:contentTypeDescription="Create a new document." ma:contentTypeScope="" ma:versionID="e43a7f795bdd17ddb312535852e1512c">
  <xsd:schema xmlns:xsd="http://www.w3.org/2001/XMLSchema" xmlns:xs="http://www.w3.org/2001/XMLSchema" xmlns:p="http://schemas.microsoft.com/office/2006/metadata/properties" xmlns:ns2="56df17df-dc32-4fbe-924d-a9c923d0254e" xmlns:ns3="727dee50-6cfa-4a1f-824d-f96b81589c61" targetNamespace="http://schemas.microsoft.com/office/2006/metadata/properties" ma:root="true" ma:fieldsID="c233b3c7ef162a9ac863a6d8e995203d" ns2:_="" ns3:_="">
    <xsd:import namespace="56df17df-dc32-4fbe-924d-a9c923d0254e"/>
    <xsd:import namespace="727dee50-6cfa-4a1f-824d-f96b81589c6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f17df-dc32-4fbe-924d-a9c923d025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7dee50-6cfa-4a1f-824d-f96b81589c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F78595-3A46-4372-9053-1913475A3240}"/>
</file>

<file path=customXml/itemProps2.xml><?xml version="1.0" encoding="utf-8"?>
<ds:datastoreItem xmlns:ds="http://schemas.openxmlformats.org/officeDocument/2006/customXml" ds:itemID="{C4EC24CA-1A93-4029-889C-C329BFC22E8D}">
  <ds:schemaRefs>
    <ds:schemaRef ds:uri="http://schemas.microsoft.com/sharepoint/v3/contenttype/forms"/>
  </ds:schemaRefs>
</ds:datastoreItem>
</file>

<file path=customXml/itemProps3.xml><?xml version="1.0" encoding="utf-8"?>
<ds:datastoreItem xmlns:ds="http://schemas.openxmlformats.org/officeDocument/2006/customXml" ds:itemID="{FFAC1138-14DF-4D0D-94F0-14806E827B7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25</TotalTime>
  <Words>1637</Words>
  <Application>Microsoft Office PowerPoint</Application>
  <PresentationFormat>Widescreen</PresentationFormat>
  <Paragraphs>155</Paragraphs>
  <Slides>16</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Gill Sans MT</vt:lpstr>
      <vt:lpstr>Office Theme</vt:lpstr>
      <vt:lpstr>Church House Prayers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House Prayers</dc:title>
  <dc:creator>Tony Monds</dc:creator>
  <cp:lastModifiedBy>Tony Monds</cp:lastModifiedBy>
  <cp:revision>1</cp:revision>
  <dcterms:created xsi:type="dcterms:W3CDTF">2020-12-29T20:21:05Z</dcterms:created>
  <dcterms:modified xsi:type="dcterms:W3CDTF">2020-12-29T20:46:19Z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0x010100621CCD3B7E418C48ADEC61883E4F7882</vt:lpwstr>
  </property>
</Properties>
</file>