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65" r:id="rId4"/>
    <p:sldId id="266" r:id="rId5"/>
    <p:sldId id="267" r:id="rId6"/>
    <p:sldId id="269" r:id="rId7"/>
    <p:sldId id="270" r:id="rId8"/>
    <p:sldId id="257" r:id="rId9"/>
    <p:sldId id="258" r:id="rId10"/>
    <p:sldId id="293" r:id="rId11"/>
    <p:sldId id="294" r:id="rId12"/>
    <p:sldId id="259" r:id="rId13"/>
    <p:sldId id="260" r:id="rId14"/>
    <p:sldId id="275" r:id="rId15"/>
    <p:sldId id="273" r:id="rId16"/>
    <p:sldId id="277" r:id="rId17"/>
    <p:sldId id="278" r:id="rId18"/>
    <p:sldId id="279" r:id="rId19"/>
    <p:sldId id="281" r:id="rId20"/>
    <p:sldId id="283" r:id="rId21"/>
    <p:sldId id="282" r:id="rId22"/>
    <p:sldId id="284" r:id="rId23"/>
    <p:sldId id="292" r:id="rId24"/>
    <p:sldId id="285" r:id="rId25"/>
    <p:sldId id="288" r:id="rId26"/>
    <p:sldId id="290" r:id="rId27"/>
    <p:sldId id="291" r:id="rId28"/>
    <p:sldId id="276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E2CF-6A0A-47E1-97C1-518700315D4B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9044-2CF4-4A9E-B774-B34BC711B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09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E2CF-6A0A-47E1-97C1-518700315D4B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9044-2CF4-4A9E-B774-B34BC711B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6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E2CF-6A0A-47E1-97C1-518700315D4B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9044-2CF4-4A9E-B774-B34BC711B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89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E2CF-6A0A-47E1-97C1-518700315D4B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9044-2CF4-4A9E-B774-B34BC711B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42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E2CF-6A0A-47E1-97C1-518700315D4B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9044-2CF4-4A9E-B774-B34BC711B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72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E2CF-6A0A-47E1-97C1-518700315D4B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9044-2CF4-4A9E-B774-B34BC711B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52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E2CF-6A0A-47E1-97C1-518700315D4B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9044-2CF4-4A9E-B774-B34BC711B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48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E2CF-6A0A-47E1-97C1-518700315D4B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9044-2CF4-4A9E-B774-B34BC711B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08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E2CF-6A0A-47E1-97C1-518700315D4B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9044-2CF4-4A9E-B774-B34BC711B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09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E2CF-6A0A-47E1-97C1-518700315D4B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9044-2CF4-4A9E-B774-B34BC711B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19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E2CF-6A0A-47E1-97C1-518700315D4B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9044-2CF4-4A9E-B774-B34BC711B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15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BE2CF-6A0A-47E1-97C1-518700315D4B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19044-2CF4-4A9E-B774-B34BC711B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12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4.wdp"/><Relationship Id="rId7" Type="http://schemas.openxmlformats.org/officeDocument/2006/relationships/image" Target="../media/image2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4.wdp"/><Relationship Id="rId7" Type="http://schemas.openxmlformats.org/officeDocument/2006/relationships/image" Target="../media/image26.png"/><Relationship Id="rId12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4.wdp"/><Relationship Id="rId7" Type="http://schemas.openxmlformats.org/officeDocument/2006/relationships/image" Target="../media/image2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-108520" y="-27384"/>
            <a:ext cx="9396536" cy="7029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16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488" y="764704"/>
            <a:ext cx="10368000" cy="691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56592" y="-27384"/>
            <a:ext cx="10081120" cy="85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-468560" y="5949280"/>
            <a:ext cx="10081120" cy="9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-900608" y="1988840"/>
            <a:ext cx="10116080" cy="4104456"/>
            <a:chOff x="-900608" y="1988840"/>
            <a:chExt cx="10116080" cy="4104456"/>
          </a:xfrm>
        </p:grpSpPr>
        <p:grpSp>
          <p:nvGrpSpPr>
            <p:cNvPr id="9" name="Group 8"/>
            <p:cNvGrpSpPr/>
            <p:nvPr/>
          </p:nvGrpSpPr>
          <p:grpSpPr>
            <a:xfrm>
              <a:off x="-900608" y="3233712"/>
              <a:ext cx="10116080" cy="2859584"/>
              <a:chOff x="-900608" y="3233712"/>
              <a:chExt cx="10116080" cy="285958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0528" y="3233712"/>
                <a:ext cx="9396000" cy="2050480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-900608" y="5236496"/>
                <a:ext cx="10081120" cy="8568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1691680" y="2873672"/>
              <a:ext cx="504056" cy="720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5496" y="3284984"/>
              <a:ext cx="639688" cy="6771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300192" y="3140968"/>
              <a:ext cx="504056" cy="720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3851920" y="2671416"/>
              <a:ext cx="288032" cy="11176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248056" y="3645024"/>
              <a:ext cx="828000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5508104" y="1988840"/>
              <a:ext cx="44296" cy="288000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971600" y="2421168"/>
              <a:ext cx="44296" cy="25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719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488" y="764704"/>
            <a:ext cx="10368000" cy="691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56592" y="-27384"/>
            <a:ext cx="10081120" cy="85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-468560" y="5949280"/>
            <a:ext cx="10081120" cy="9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-900608" y="3233712"/>
            <a:ext cx="10116080" cy="2859584"/>
            <a:chOff x="-900608" y="3233712"/>
            <a:chExt cx="10116080" cy="28595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0528" y="3233712"/>
              <a:ext cx="9396000" cy="205048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900608" y="5236496"/>
              <a:ext cx="10081120" cy="856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86" y="1916832"/>
            <a:ext cx="227025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9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24544" y="-27384"/>
            <a:ext cx="10081120" cy="85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468560" y="5949280"/>
            <a:ext cx="10081120" cy="9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45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48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24544" y="-27384"/>
            <a:ext cx="10081120" cy="85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-468560" y="5949280"/>
            <a:ext cx="10081120" cy="9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5307201"/>
            <a:ext cx="6646016" cy="734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64" y="5301208"/>
            <a:ext cx="6484708" cy="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5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48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24544" y="-27384"/>
            <a:ext cx="10081120" cy="85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-1961280" y="5287955"/>
            <a:ext cx="6674399" cy="733333"/>
            <a:chOff x="-1961280" y="5359963"/>
            <a:chExt cx="6674399" cy="733333"/>
          </a:xfrm>
        </p:grpSpPr>
        <p:grpSp>
          <p:nvGrpSpPr>
            <p:cNvPr id="12" name="Group 11"/>
            <p:cNvGrpSpPr/>
            <p:nvPr/>
          </p:nvGrpSpPr>
          <p:grpSpPr>
            <a:xfrm>
              <a:off x="1619672" y="5359963"/>
              <a:ext cx="3093447" cy="733333"/>
              <a:chOff x="323528" y="5359963"/>
              <a:chExt cx="3093447" cy="733333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528" y="5359963"/>
                <a:ext cx="2771429" cy="73333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/>
              <a:stretch/>
            </p:blipFill>
            <p:spPr>
              <a:xfrm>
                <a:off x="3059832" y="5359963"/>
                <a:ext cx="357143" cy="733333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61280" y="5359963"/>
              <a:ext cx="3580952" cy="733333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4572000" y="5251363"/>
            <a:ext cx="6515845" cy="769925"/>
            <a:chOff x="4572000" y="5323371"/>
            <a:chExt cx="6515845" cy="769925"/>
          </a:xfrm>
        </p:grpSpPr>
        <p:grpSp>
          <p:nvGrpSpPr>
            <p:cNvPr id="13" name="Group 12"/>
            <p:cNvGrpSpPr/>
            <p:nvPr/>
          </p:nvGrpSpPr>
          <p:grpSpPr>
            <a:xfrm>
              <a:off x="4572000" y="5359963"/>
              <a:ext cx="3885536" cy="733333"/>
              <a:chOff x="5150960" y="5359963"/>
              <a:chExt cx="3885536" cy="733333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5544" y="5359963"/>
                <a:ext cx="3580952" cy="73333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/>
              <a:stretch/>
            </p:blipFill>
            <p:spPr>
              <a:xfrm>
                <a:off x="5150960" y="5359963"/>
                <a:ext cx="357143" cy="733333"/>
              </a:xfrm>
              <a:prstGeom prst="rect">
                <a:avLst/>
              </a:prstGeom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16416" y="5323371"/>
              <a:ext cx="2771429" cy="733333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-468560" y="5949280"/>
            <a:ext cx="10081120" cy="9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964747"/>
            <a:ext cx="9324000" cy="567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48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24544" y="-27384"/>
            <a:ext cx="10081120" cy="85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964747"/>
            <a:ext cx="9324000" cy="567832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468560" y="5949280"/>
            <a:ext cx="10081120" cy="9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-540568" y="-404664"/>
            <a:ext cx="10260000" cy="7290048"/>
            <a:chOff x="-540568" y="-404664"/>
            <a:chExt cx="10260000" cy="7290048"/>
          </a:xfrm>
        </p:grpSpPr>
        <p:grpSp>
          <p:nvGrpSpPr>
            <p:cNvPr id="4" name="Group 3"/>
            <p:cNvGrpSpPr/>
            <p:nvPr/>
          </p:nvGrpSpPr>
          <p:grpSpPr>
            <a:xfrm>
              <a:off x="-36512" y="-404664"/>
              <a:ext cx="9217024" cy="7290048"/>
              <a:chOff x="-36512" y="-404664"/>
              <a:chExt cx="9217024" cy="7290048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6512" y="-404664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322512" y="27384"/>
                <a:ext cx="6858000" cy="6858000"/>
              </a:xfrm>
              <a:prstGeom prst="rect">
                <a:avLst/>
              </a:prstGeom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-540568" y="4862523"/>
              <a:ext cx="10260000" cy="11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5716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48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24544" y="-27384"/>
            <a:ext cx="10081120" cy="85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964747"/>
            <a:ext cx="9324000" cy="567832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468560" y="5949280"/>
            <a:ext cx="10081120" cy="9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-540568" y="-404664"/>
            <a:ext cx="10260000" cy="7290048"/>
            <a:chOff x="-540568" y="-404664"/>
            <a:chExt cx="10260000" cy="7290048"/>
          </a:xfrm>
        </p:grpSpPr>
        <p:grpSp>
          <p:nvGrpSpPr>
            <p:cNvPr id="15" name="Group 14"/>
            <p:cNvGrpSpPr/>
            <p:nvPr/>
          </p:nvGrpSpPr>
          <p:grpSpPr>
            <a:xfrm>
              <a:off x="-36512" y="-404664"/>
              <a:ext cx="9217024" cy="7290048"/>
              <a:chOff x="-36512" y="-404664"/>
              <a:chExt cx="9217024" cy="7290048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6512" y="-404664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322512" y="27384"/>
                <a:ext cx="6858000" cy="6858000"/>
              </a:xfrm>
              <a:prstGeom prst="rect">
                <a:avLst/>
              </a:prstGeom>
            </p:spPr>
          </p:pic>
        </p:grpSp>
        <p:sp>
          <p:nvSpPr>
            <p:cNvPr id="24" name="Rectangle 23"/>
            <p:cNvSpPr/>
            <p:nvPr/>
          </p:nvSpPr>
          <p:spPr>
            <a:xfrm>
              <a:off x="-540568" y="4862523"/>
              <a:ext cx="10260000" cy="11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18" y="4166496"/>
            <a:ext cx="1308164" cy="190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76" y="4412955"/>
            <a:ext cx="874852" cy="1536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176" y="4437280"/>
            <a:ext cx="86100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0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48"/>
            <a:ext cx="9144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964747"/>
            <a:ext cx="9324000" cy="567832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540568" y="-404664"/>
            <a:ext cx="10260000" cy="7290048"/>
            <a:chOff x="-540568" y="-404664"/>
            <a:chExt cx="10260000" cy="7290048"/>
          </a:xfrm>
        </p:grpSpPr>
        <p:grpSp>
          <p:nvGrpSpPr>
            <p:cNvPr id="16" name="Group 15"/>
            <p:cNvGrpSpPr/>
            <p:nvPr/>
          </p:nvGrpSpPr>
          <p:grpSpPr>
            <a:xfrm>
              <a:off x="-36512" y="-404664"/>
              <a:ext cx="9217024" cy="7290048"/>
              <a:chOff x="-36512" y="-404664"/>
              <a:chExt cx="9217024" cy="7290048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6512" y="-404664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322512" y="27384"/>
                <a:ext cx="6858000" cy="6858000"/>
              </a:xfrm>
              <a:prstGeom prst="rect">
                <a:avLst/>
              </a:prstGeom>
            </p:spPr>
          </p:pic>
        </p:grpSp>
        <p:sp>
          <p:nvSpPr>
            <p:cNvPr id="25" name="Rectangle 24"/>
            <p:cNvSpPr/>
            <p:nvPr/>
          </p:nvSpPr>
          <p:spPr>
            <a:xfrm>
              <a:off x="-540568" y="4862523"/>
              <a:ext cx="10260000" cy="11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18" y="4166496"/>
            <a:ext cx="1308164" cy="190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76" y="4412955"/>
            <a:ext cx="874852" cy="1536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176" y="4437280"/>
            <a:ext cx="861000" cy="151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58" y="1556792"/>
            <a:ext cx="855098" cy="252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24544" y="-27384"/>
            <a:ext cx="10081120" cy="85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-468560" y="5949280"/>
            <a:ext cx="10081120" cy="9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48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24544" y="-27384"/>
            <a:ext cx="10081120" cy="85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964747"/>
            <a:ext cx="9324000" cy="567832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540568" y="-404664"/>
            <a:ext cx="10260000" cy="7290048"/>
            <a:chOff x="-540568" y="-404664"/>
            <a:chExt cx="10260000" cy="7290048"/>
          </a:xfrm>
        </p:grpSpPr>
        <p:grpSp>
          <p:nvGrpSpPr>
            <p:cNvPr id="26" name="Group 25"/>
            <p:cNvGrpSpPr/>
            <p:nvPr/>
          </p:nvGrpSpPr>
          <p:grpSpPr>
            <a:xfrm>
              <a:off x="-36512" y="-404664"/>
              <a:ext cx="9217024" cy="7290048"/>
              <a:chOff x="-36512" y="-404664"/>
              <a:chExt cx="9217024" cy="7290048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6512" y="-404664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322512" y="27384"/>
                <a:ext cx="6858000" cy="6858000"/>
              </a:xfrm>
              <a:prstGeom prst="rect">
                <a:avLst/>
              </a:prstGeom>
            </p:spPr>
          </p:pic>
        </p:grpSp>
        <p:sp>
          <p:nvSpPr>
            <p:cNvPr id="30" name="Rectangle 29"/>
            <p:cNvSpPr/>
            <p:nvPr/>
          </p:nvSpPr>
          <p:spPr>
            <a:xfrm>
              <a:off x="-540568" y="4862523"/>
              <a:ext cx="10260000" cy="11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18" y="4166496"/>
            <a:ext cx="1308164" cy="190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76" y="4412955"/>
            <a:ext cx="874852" cy="1536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176" y="4437280"/>
            <a:ext cx="861000" cy="1512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319342" y="4941168"/>
            <a:ext cx="14324390" cy="1148240"/>
            <a:chOff x="-180528" y="4941168"/>
            <a:chExt cx="14324390" cy="1148240"/>
          </a:xfrm>
        </p:grpSpPr>
        <p:grpSp>
          <p:nvGrpSpPr>
            <p:cNvPr id="11" name="Group 10"/>
            <p:cNvGrpSpPr/>
            <p:nvPr/>
          </p:nvGrpSpPr>
          <p:grpSpPr>
            <a:xfrm>
              <a:off x="-180528" y="4964696"/>
              <a:ext cx="7915678" cy="1124712"/>
              <a:chOff x="1593465" y="4951048"/>
              <a:chExt cx="7915678" cy="112471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0000">
                <a:off x="1593465" y="4995760"/>
                <a:ext cx="5273768" cy="10800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540000">
                <a:off x="5427582" y="4951048"/>
                <a:ext cx="4081561" cy="1080000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6228184" y="4941168"/>
              <a:ext cx="7915678" cy="1124712"/>
              <a:chOff x="1593465" y="4951048"/>
              <a:chExt cx="7915678" cy="1124712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0000">
                <a:off x="1593465" y="4995760"/>
                <a:ext cx="5273768" cy="1080000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540000">
                <a:off x="5427582" y="4951048"/>
                <a:ext cx="4081561" cy="1080000"/>
              </a:xfrm>
              <a:prstGeom prst="rect">
                <a:avLst/>
              </a:prstGeom>
            </p:spPr>
          </p:pic>
        </p:grpSp>
      </p:grpSp>
      <p:sp>
        <p:nvSpPr>
          <p:cNvPr id="22" name="Rectangle 21"/>
          <p:cNvSpPr/>
          <p:nvPr/>
        </p:nvSpPr>
        <p:spPr>
          <a:xfrm>
            <a:off x="-468560" y="5949280"/>
            <a:ext cx="10081120" cy="9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4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48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24544" y="-27384"/>
            <a:ext cx="10081120" cy="85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964747"/>
            <a:ext cx="9324000" cy="567832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36512" y="-404664"/>
            <a:ext cx="9217024" cy="7290048"/>
            <a:chOff x="-36512" y="-404664"/>
            <a:chExt cx="9217024" cy="729004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-404664"/>
              <a:ext cx="6858000" cy="6858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22512" y="27384"/>
              <a:ext cx="6858000" cy="6858000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-540568" y="4862523"/>
            <a:ext cx="10260000" cy="115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862523"/>
            <a:ext cx="9360000" cy="1186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18" y="4166496"/>
            <a:ext cx="1308164" cy="190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76" y="4412955"/>
            <a:ext cx="874852" cy="1536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176" y="4437280"/>
            <a:ext cx="861000" cy="1512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468560" y="5949280"/>
            <a:ext cx="10081120" cy="9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35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24544" y="-27384"/>
            <a:ext cx="10081120" cy="85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-468560" y="5949280"/>
            <a:ext cx="10081120" cy="9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0" y="2834715"/>
            <a:ext cx="3600000" cy="31865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5" y="2205104"/>
            <a:ext cx="1223529" cy="21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120" y="1665104"/>
            <a:ext cx="1994472" cy="27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97" y="2204864"/>
            <a:ext cx="1170335" cy="21578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871288"/>
            <a:ext cx="3600000" cy="31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48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24544" y="-27384"/>
            <a:ext cx="10081120" cy="85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964747"/>
            <a:ext cx="9324000" cy="5678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862523"/>
            <a:ext cx="9360000" cy="1186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18" y="4166496"/>
            <a:ext cx="1308164" cy="190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76" y="4412955"/>
            <a:ext cx="874852" cy="1536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176" y="4437280"/>
            <a:ext cx="861000" cy="1512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468560" y="5949280"/>
            <a:ext cx="10081120" cy="9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35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48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24544" y="-27384"/>
            <a:ext cx="10081120" cy="85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964747"/>
            <a:ext cx="9324000" cy="5678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862523"/>
            <a:ext cx="9360000" cy="1186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18" y="4166496"/>
            <a:ext cx="1308164" cy="190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76" y="4412955"/>
            <a:ext cx="874852" cy="1536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176" y="4437280"/>
            <a:ext cx="861000" cy="151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 flipH="1">
            <a:off x="-1755681" y="5026824"/>
            <a:ext cx="5273768" cy="10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5877258" y="4954816"/>
            <a:ext cx="4081561" cy="1080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468560" y="5949280"/>
            <a:ext cx="10081120" cy="9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26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48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24544" y="-27384"/>
            <a:ext cx="10081120" cy="85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964747"/>
            <a:ext cx="9324000" cy="5678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862523"/>
            <a:ext cx="9360000" cy="1186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18" y="4166496"/>
            <a:ext cx="1308164" cy="190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76" y="4412955"/>
            <a:ext cx="874852" cy="1536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176" y="4437280"/>
            <a:ext cx="861000" cy="151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 flipH="1">
            <a:off x="-1755681" y="5026824"/>
            <a:ext cx="5273768" cy="10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5877258" y="4954816"/>
            <a:ext cx="4081561" cy="1080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468560" y="5949280"/>
            <a:ext cx="10081120" cy="9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8" y="1124744"/>
            <a:ext cx="3060000" cy="13063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3665">
            <a:off x="6088602" y="599857"/>
            <a:ext cx="247706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1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48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24544" y="-27384"/>
            <a:ext cx="10081120" cy="85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964747"/>
            <a:ext cx="9324000" cy="5678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862523"/>
            <a:ext cx="9360000" cy="1186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18" y="4166496"/>
            <a:ext cx="1308164" cy="190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76" y="4412955"/>
            <a:ext cx="874852" cy="1536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176" y="4437280"/>
            <a:ext cx="861000" cy="151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 flipH="1">
            <a:off x="-1755681" y="5026824"/>
            <a:ext cx="5273768" cy="10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5877258" y="4954816"/>
            <a:ext cx="4081561" cy="1080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468560" y="5949280"/>
            <a:ext cx="10081120" cy="9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8304">
            <a:off x="605946" y="2836893"/>
            <a:ext cx="2922697" cy="16265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8304">
            <a:off x="2519013" y="2116813"/>
            <a:ext cx="2922697" cy="16265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1696" flipH="1">
            <a:off x="6484662" y="2585035"/>
            <a:ext cx="2922697" cy="16265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1696" flipH="1">
            <a:off x="5358474" y="1907923"/>
            <a:ext cx="2922697" cy="162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6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488" y="764704"/>
            <a:ext cx="10368000" cy="6912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-324544" y="-27384"/>
            <a:ext cx="10081120" cy="85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964747"/>
            <a:ext cx="9324000" cy="5678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862523"/>
            <a:ext cx="9360000" cy="1186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18" y="4166496"/>
            <a:ext cx="1308164" cy="190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76" y="4412955"/>
            <a:ext cx="874852" cy="1536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176" y="4437280"/>
            <a:ext cx="861000" cy="151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 flipH="1">
            <a:off x="-1755681" y="5026824"/>
            <a:ext cx="5273768" cy="10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5877258" y="4954816"/>
            <a:ext cx="4081561" cy="1080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468560" y="5949280"/>
            <a:ext cx="10081120" cy="9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8304">
            <a:off x="605946" y="2836893"/>
            <a:ext cx="2922697" cy="16265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8304">
            <a:off x="2519013" y="2116813"/>
            <a:ext cx="2922697" cy="16265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1696" flipH="1">
            <a:off x="6484662" y="2585035"/>
            <a:ext cx="2922697" cy="16265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1696" flipH="1">
            <a:off x="5358474" y="1907923"/>
            <a:ext cx="2922697" cy="162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8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8520" y="-27384"/>
            <a:ext cx="9396536" cy="7029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"/>
          <a:stretch/>
        </p:blipFill>
        <p:spPr>
          <a:xfrm>
            <a:off x="1279782" y="-315416"/>
            <a:ext cx="6584436" cy="5032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862523"/>
            <a:ext cx="9360000" cy="1186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18" y="4166496"/>
            <a:ext cx="1308164" cy="190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76" y="4412955"/>
            <a:ext cx="874852" cy="1536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176" y="4437280"/>
            <a:ext cx="861000" cy="151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 flipH="1">
            <a:off x="-1755681" y="5026824"/>
            <a:ext cx="5273768" cy="10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5877258" y="4954816"/>
            <a:ext cx="4081561" cy="1080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468560" y="5949280"/>
            <a:ext cx="10081120" cy="9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16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3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72" y="-2475656"/>
            <a:ext cx="9360000" cy="74861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24544" y="-27384"/>
            <a:ext cx="10081120" cy="85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964747"/>
            <a:ext cx="9324000" cy="5678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862523"/>
            <a:ext cx="9360000" cy="1186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18" y="4166496"/>
            <a:ext cx="1308164" cy="190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76" y="4412955"/>
            <a:ext cx="874852" cy="1536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176" y="4437280"/>
            <a:ext cx="861000" cy="151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 flipH="1">
            <a:off x="-1755681" y="5026824"/>
            <a:ext cx="5273768" cy="10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5877258" y="4954816"/>
            <a:ext cx="4081561" cy="1080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468560" y="5949280"/>
            <a:ext cx="10081120" cy="9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88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-324544" y="-27384"/>
            <a:ext cx="10081120" cy="85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964747"/>
            <a:ext cx="9324000" cy="5678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862523"/>
            <a:ext cx="9360000" cy="1186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18" y="4166496"/>
            <a:ext cx="1308164" cy="190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76" y="4412955"/>
            <a:ext cx="874852" cy="1536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176" y="4437280"/>
            <a:ext cx="861000" cy="151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 flipH="1">
            <a:off x="-1755681" y="5026824"/>
            <a:ext cx="5273768" cy="10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5877258" y="4954816"/>
            <a:ext cx="4081561" cy="1080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468560" y="5949280"/>
            <a:ext cx="10081120" cy="9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06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24544" y="-27384"/>
            <a:ext cx="10081120" cy="85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468560" y="5949280"/>
            <a:ext cx="10081120" cy="9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73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-108520" y="-27384"/>
            <a:ext cx="9396536" cy="7029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44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24544" y="-27384"/>
            <a:ext cx="10081120" cy="85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5" y="2205104"/>
            <a:ext cx="1223529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73296"/>
            <a:ext cx="1412574" cy="25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933296"/>
            <a:ext cx="723770" cy="216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21" y="3501288"/>
            <a:ext cx="12305459" cy="2520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468560" y="5949280"/>
            <a:ext cx="10081120" cy="9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871288"/>
            <a:ext cx="3600000" cy="31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2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24544" y="-27384"/>
            <a:ext cx="10081120" cy="85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5" y="2205104"/>
            <a:ext cx="1223529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73296"/>
            <a:ext cx="1412574" cy="25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933296"/>
            <a:ext cx="723770" cy="216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21" y="3501288"/>
            <a:ext cx="12305459" cy="25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699" y="3356992"/>
            <a:ext cx="1830437" cy="2736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468560" y="5949280"/>
            <a:ext cx="10081120" cy="9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871288"/>
            <a:ext cx="3600000" cy="31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9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24544" y="-27384"/>
            <a:ext cx="10081120" cy="85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5" y="2205104"/>
            <a:ext cx="1223529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73296"/>
            <a:ext cx="1412574" cy="25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933296"/>
            <a:ext cx="723770" cy="216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21" y="3501288"/>
            <a:ext cx="12305459" cy="25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73296"/>
            <a:ext cx="1855335" cy="2664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468560" y="5949280"/>
            <a:ext cx="10081120" cy="9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871288"/>
            <a:ext cx="3600000" cy="31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5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24544" y="-27384"/>
            <a:ext cx="10081120" cy="85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5" y="2205104"/>
            <a:ext cx="1223529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73296"/>
            <a:ext cx="1412574" cy="25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73296"/>
            <a:ext cx="1855335" cy="266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512" y="2834715"/>
            <a:ext cx="3600000" cy="31865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91" y="1867095"/>
            <a:ext cx="1587621" cy="180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852936"/>
            <a:ext cx="3600000" cy="318657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468560" y="5949280"/>
            <a:ext cx="10081120" cy="9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871288"/>
            <a:ext cx="3600000" cy="31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8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24544" y="-27384"/>
            <a:ext cx="10081120" cy="85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5" y="2205104"/>
            <a:ext cx="1223529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73296"/>
            <a:ext cx="1412574" cy="25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73296"/>
            <a:ext cx="1855335" cy="266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512" y="2834715"/>
            <a:ext cx="3600000" cy="31865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91" y="1867095"/>
            <a:ext cx="1587621" cy="180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852936"/>
            <a:ext cx="3600000" cy="318657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468560" y="5949280"/>
            <a:ext cx="10081120" cy="9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871288"/>
            <a:ext cx="3600000" cy="3150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36512" y="27384"/>
            <a:ext cx="9217024" cy="7290048"/>
            <a:chOff x="-36512" y="27384"/>
            <a:chExt cx="9217024" cy="729004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27384"/>
              <a:ext cx="6858000" cy="6858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22512" y="459432"/>
              <a:ext cx="6858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229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-108520" y="-27384"/>
            <a:ext cx="9396536" cy="7029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45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488" y="764704"/>
            <a:ext cx="10368000" cy="691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56592" y="-27384"/>
            <a:ext cx="10081120" cy="85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-900608" y="3233712"/>
            <a:ext cx="10116080" cy="2859584"/>
            <a:chOff x="-900608" y="3233712"/>
            <a:chExt cx="10116080" cy="28595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0528" y="3233712"/>
              <a:ext cx="9396000" cy="205048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900608" y="5236496"/>
              <a:ext cx="10081120" cy="856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Rectangle 9"/>
          <p:cNvSpPr/>
          <p:nvPr/>
        </p:nvSpPr>
        <p:spPr>
          <a:xfrm>
            <a:off x="-468560" y="5949280"/>
            <a:ext cx="10081120" cy="9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45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0</Words>
  <Application>Microsoft Office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</dc:creator>
  <cp:lastModifiedBy>Michael Ford</cp:lastModifiedBy>
  <cp:revision>32</cp:revision>
  <dcterms:created xsi:type="dcterms:W3CDTF">2016-12-09T23:41:38Z</dcterms:created>
  <dcterms:modified xsi:type="dcterms:W3CDTF">2016-12-13T13:22:41Z</dcterms:modified>
</cp:coreProperties>
</file>