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6" r:id="rId4"/>
    <p:sldId id="257" r:id="rId5"/>
    <p:sldId id="268" r:id="rId6"/>
    <p:sldId id="266" r:id="rId7"/>
    <p:sldId id="260" r:id="rId8"/>
    <p:sldId id="269" r:id="rId9"/>
    <p:sldId id="265" r:id="rId10"/>
    <p:sldId id="267" r:id="rId11"/>
    <p:sldId id="262" r:id="rId12"/>
    <p:sldId id="259" r:id="rId13"/>
    <p:sldId id="264" r:id="rId14"/>
    <p:sldId id="263" r:id="rId15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C5871D-80D7-41D5-B085-752FBA35C1F6}" v="153" dt="2021-11-05T07:23:01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shop Sherborne" userId="4367ad10-b475-4cf8-9421-8df4570f1243" providerId="ADAL" clId="{092CAFDE-DA41-485A-867E-DD9244EEFFE5}"/>
    <pc:docChg chg="modSld sldOrd">
      <pc:chgData name="Bishop Sherborne" userId="4367ad10-b475-4cf8-9421-8df4570f1243" providerId="ADAL" clId="{092CAFDE-DA41-485A-867E-DD9244EEFFE5}" dt="2021-11-05T13:26:19.099" v="1"/>
      <pc:docMkLst>
        <pc:docMk/>
      </pc:docMkLst>
      <pc:sldChg chg="ord">
        <pc:chgData name="Bishop Sherborne" userId="4367ad10-b475-4cf8-9421-8df4570f1243" providerId="ADAL" clId="{092CAFDE-DA41-485A-867E-DD9244EEFFE5}" dt="2021-11-05T13:26:19.099" v="1"/>
        <pc:sldMkLst>
          <pc:docMk/>
          <pc:sldMk cId="3818143480" sldId="25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0022BD-4382-451D-9336-4C896F2C7B52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7714E35-700E-4230-8D1D-1CF018930F11}">
      <dgm:prSet phldrT="[Text]"/>
      <dgm:spPr/>
      <dgm:t>
        <a:bodyPr/>
        <a:lstStyle/>
        <a:p>
          <a:r>
            <a:rPr lang="en-GB" dirty="0"/>
            <a:t>Worship</a:t>
          </a:r>
        </a:p>
      </dgm:t>
    </dgm:pt>
    <dgm:pt modelId="{51B60E8B-6E83-44CB-BB51-B0FAE8A1CA84}" type="parTrans" cxnId="{079C6CB4-07BE-4823-8424-65269C26267C}">
      <dgm:prSet/>
      <dgm:spPr/>
      <dgm:t>
        <a:bodyPr/>
        <a:lstStyle/>
        <a:p>
          <a:endParaRPr lang="en-GB"/>
        </a:p>
      </dgm:t>
    </dgm:pt>
    <dgm:pt modelId="{49CAA0F7-79AA-4400-8395-ED3C75747E2C}" type="sibTrans" cxnId="{079C6CB4-07BE-4823-8424-65269C26267C}">
      <dgm:prSet/>
      <dgm:spPr/>
      <dgm:t>
        <a:bodyPr/>
        <a:lstStyle/>
        <a:p>
          <a:endParaRPr lang="en-GB"/>
        </a:p>
      </dgm:t>
    </dgm:pt>
    <dgm:pt modelId="{46715225-2F00-49DE-A913-241176530D3B}">
      <dgm:prSet phldrT="[Text]"/>
      <dgm:spPr/>
      <dgm:t>
        <a:bodyPr/>
        <a:lstStyle/>
        <a:p>
          <a:r>
            <a:rPr lang="en-GB" dirty="0"/>
            <a:t>Witness</a:t>
          </a:r>
        </a:p>
      </dgm:t>
    </dgm:pt>
    <dgm:pt modelId="{116AA148-479D-4A23-984B-49C12ADFB56A}" type="parTrans" cxnId="{D9F2476E-2D57-48EC-9C37-4B3336775677}">
      <dgm:prSet/>
      <dgm:spPr/>
      <dgm:t>
        <a:bodyPr/>
        <a:lstStyle/>
        <a:p>
          <a:endParaRPr lang="en-GB"/>
        </a:p>
      </dgm:t>
    </dgm:pt>
    <dgm:pt modelId="{F2F50A9C-3E84-4DE6-96DA-99263136555B}" type="sibTrans" cxnId="{D9F2476E-2D57-48EC-9C37-4B3336775677}">
      <dgm:prSet/>
      <dgm:spPr/>
      <dgm:t>
        <a:bodyPr/>
        <a:lstStyle/>
        <a:p>
          <a:endParaRPr lang="en-GB"/>
        </a:p>
      </dgm:t>
    </dgm:pt>
    <dgm:pt modelId="{C2EB823D-160C-4A4C-9BF3-CC85BB629C86}">
      <dgm:prSet phldrT="[Text]"/>
      <dgm:spPr/>
      <dgm:t>
        <a:bodyPr/>
        <a:lstStyle/>
        <a:p>
          <a:r>
            <a:rPr lang="en-GB" dirty="0"/>
            <a:t>Work</a:t>
          </a:r>
        </a:p>
      </dgm:t>
    </dgm:pt>
    <dgm:pt modelId="{4B59E1FF-9A7B-46D3-BA34-925B0B7FC95B}" type="parTrans" cxnId="{B23F5C53-6BE0-48FF-9F81-125BBEC558A9}">
      <dgm:prSet/>
      <dgm:spPr/>
      <dgm:t>
        <a:bodyPr/>
        <a:lstStyle/>
        <a:p>
          <a:endParaRPr lang="en-GB"/>
        </a:p>
      </dgm:t>
    </dgm:pt>
    <dgm:pt modelId="{BE42CF4F-3F3B-41C4-9A6F-8D1F4C566805}" type="sibTrans" cxnId="{B23F5C53-6BE0-48FF-9F81-125BBEC558A9}">
      <dgm:prSet/>
      <dgm:spPr/>
      <dgm:t>
        <a:bodyPr/>
        <a:lstStyle/>
        <a:p>
          <a:endParaRPr lang="en-GB"/>
        </a:p>
      </dgm:t>
    </dgm:pt>
    <dgm:pt modelId="{0BDF5109-D004-4FC5-89FE-BE935ECE080C}" type="pres">
      <dgm:prSet presAssocID="{4A0022BD-4382-451D-9336-4C896F2C7B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D8B71A-FF43-4CFD-BDC7-AE81E5516679}" type="pres">
      <dgm:prSet presAssocID="{97714E35-700E-4230-8D1D-1CF018930F11}" presName="hierRoot1" presStyleCnt="0"/>
      <dgm:spPr/>
    </dgm:pt>
    <dgm:pt modelId="{C900ECF3-DF98-47C1-A9D6-508F1A236C76}" type="pres">
      <dgm:prSet presAssocID="{97714E35-700E-4230-8D1D-1CF018930F11}" presName="composite" presStyleCnt="0"/>
      <dgm:spPr/>
    </dgm:pt>
    <dgm:pt modelId="{BC388ACA-4627-4BC9-8D44-5253AE704476}" type="pres">
      <dgm:prSet presAssocID="{97714E35-700E-4230-8D1D-1CF018930F11}" presName="background" presStyleLbl="node0" presStyleIdx="0" presStyleCnt="3"/>
      <dgm:spPr/>
    </dgm:pt>
    <dgm:pt modelId="{F1DB6E4C-F998-4115-B311-E5FF814D62A6}" type="pres">
      <dgm:prSet presAssocID="{97714E35-700E-4230-8D1D-1CF018930F11}" presName="text" presStyleLbl="fgAcc0" presStyleIdx="0" presStyleCnt="3">
        <dgm:presLayoutVars>
          <dgm:chPref val="3"/>
        </dgm:presLayoutVars>
      </dgm:prSet>
      <dgm:spPr/>
    </dgm:pt>
    <dgm:pt modelId="{5F7D5A8D-0CFB-453F-BAEF-8E2FC6A30C9C}" type="pres">
      <dgm:prSet presAssocID="{97714E35-700E-4230-8D1D-1CF018930F11}" presName="hierChild2" presStyleCnt="0"/>
      <dgm:spPr/>
    </dgm:pt>
    <dgm:pt modelId="{281E9009-8765-47D7-9F3D-0CB88435FB92}" type="pres">
      <dgm:prSet presAssocID="{46715225-2F00-49DE-A913-241176530D3B}" presName="hierRoot1" presStyleCnt="0"/>
      <dgm:spPr/>
    </dgm:pt>
    <dgm:pt modelId="{72314F80-A43E-4948-80E7-21ECE399757A}" type="pres">
      <dgm:prSet presAssocID="{46715225-2F00-49DE-A913-241176530D3B}" presName="composite" presStyleCnt="0"/>
      <dgm:spPr/>
    </dgm:pt>
    <dgm:pt modelId="{519465DC-319A-419E-AA4E-019C1A45B074}" type="pres">
      <dgm:prSet presAssocID="{46715225-2F00-49DE-A913-241176530D3B}" presName="background" presStyleLbl="node0" presStyleIdx="1" presStyleCnt="3"/>
      <dgm:spPr/>
    </dgm:pt>
    <dgm:pt modelId="{45203886-2C48-4A34-9870-9E957C188129}" type="pres">
      <dgm:prSet presAssocID="{46715225-2F00-49DE-A913-241176530D3B}" presName="text" presStyleLbl="fgAcc0" presStyleIdx="1" presStyleCnt="3">
        <dgm:presLayoutVars>
          <dgm:chPref val="3"/>
        </dgm:presLayoutVars>
      </dgm:prSet>
      <dgm:spPr/>
    </dgm:pt>
    <dgm:pt modelId="{AD926E47-D6F1-48DE-AA05-66A693DFD07E}" type="pres">
      <dgm:prSet presAssocID="{46715225-2F00-49DE-A913-241176530D3B}" presName="hierChild2" presStyleCnt="0"/>
      <dgm:spPr/>
    </dgm:pt>
    <dgm:pt modelId="{B64AA391-6E92-4BA7-81A0-10491804B90B}" type="pres">
      <dgm:prSet presAssocID="{C2EB823D-160C-4A4C-9BF3-CC85BB629C86}" presName="hierRoot1" presStyleCnt="0"/>
      <dgm:spPr/>
    </dgm:pt>
    <dgm:pt modelId="{6B1916B9-CF54-4A29-B656-803FC94849F0}" type="pres">
      <dgm:prSet presAssocID="{C2EB823D-160C-4A4C-9BF3-CC85BB629C86}" presName="composite" presStyleCnt="0"/>
      <dgm:spPr/>
    </dgm:pt>
    <dgm:pt modelId="{BB9008C6-3E0B-4076-8D31-286DAAB896F0}" type="pres">
      <dgm:prSet presAssocID="{C2EB823D-160C-4A4C-9BF3-CC85BB629C86}" presName="background" presStyleLbl="node0" presStyleIdx="2" presStyleCnt="3"/>
      <dgm:spPr/>
    </dgm:pt>
    <dgm:pt modelId="{1C1DDDC7-C12A-477B-976C-81654044FBD8}" type="pres">
      <dgm:prSet presAssocID="{C2EB823D-160C-4A4C-9BF3-CC85BB629C86}" presName="text" presStyleLbl="fgAcc0" presStyleIdx="2" presStyleCnt="3">
        <dgm:presLayoutVars>
          <dgm:chPref val="3"/>
        </dgm:presLayoutVars>
      </dgm:prSet>
      <dgm:spPr/>
    </dgm:pt>
    <dgm:pt modelId="{7BB871D7-4DC2-4CA1-8476-383F2E2735F5}" type="pres">
      <dgm:prSet presAssocID="{C2EB823D-160C-4A4C-9BF3-CC85BB629C86}" presName="hierChild2" presStyleCnt="0"/>
      <dgm:spPr/>
    </dgm:pt>
  </dgm:ptLst>
  <dgm:cxnLst>
    <dgm:cxn modelId="{D9F2476E-2D57-48EC-9C37-4B3336775677}" srcId="{4A0022BD-4382-451D-9336-4C896F2C7B52}" destId="{46715225-2F00-49DE-A913-241176530D3B}" srcOrd="1" destOrd="0" parTransId="{116AA148-479D-4A23-984B-49C12ADFB56A}" sibTransId="{F2F50A9C-3E84-4DE6-96DA-99263136555B}"/>
    <dgm:cxn modelId="{ABD1CF4E-3EDE-4923-BD06-DA716927B9C4}" type="presOf" srcId="{C2EB823D-160C-4A4C-9BF3-CC85BB629C86}" destId="{1C1DDDC7-C12A-477B-976C-81654044FBD8}" srcOrd="0" destOrd="0" presId="urn:microsoft.com/office/officeart/2005/8/layout/hierarchy1"/>
    <dgm:cxn modelId="{B23F5C53-6BE0-48FF-9F81-125BBEC558A9}" srcId="{4A0022BD-4382-451D-9336-4C896F2C7B52}" destId="{C2EB823D-160C-4A4C-9BF3-CC85BB629C86}" srcOrd="2" destOrd="0" parTransId="{4B59E1FF-9A7B-46D3-BA34-925B0B7FC95B}" sibTransId="{BE42CF4F-3F3B-41C4-9A6F-8D1F4C566805}"/>
    <dgm:cxn modelId="{EA2B3E9F-6012-4F8F-B03B-66FA8FA87F71}" type="presOf" srcId="{4A0022BD-4382-451D-9336-4C896F2C7B52}" destId="{0BDF5109-D004-4FC5-89FE-BE935ECE080C}" srcOrd="0" destOrd="0" presId="urn:microsoft.com/office/officeart/2005/8/layout/hierarchy1"/>
    <dgm:cxn modelId="{DBA1A0A7-0FF5-4C74-92C0-2E72E2A9E4CB}" type="presOf" srcId="{97714E35-700E-4230-8D1D-1CF018930F11}" destId="{F1DB6E4C-F998-4115-B311-E5FF814D62A6}" srcOrd="0" destOrd="0" presId="urn:microsoft.com/office/officeart/2005/8/layout/hierarchy1"/>
    <dgm:cxn modelId="{079C6CB4-07BE-4823-8424-65269C26267C}" srcId="{4A0022BD-4382-451D-9336-4C896F2C7B52}" destId="{97714E35-700E-4230-8D1D-1CF018930F11}" srcOrd="0" destOrd="0" parTransId="{51B60E8B-6E83-44CB-BB51-B0FAE8A1CA84}" sibTransId="{49CAA0F7-79AA-4400-8395-ED3C75747E2C}"/>
    <dgm:cxn modelId="{630AAADB-7806-4AE4-9C35-F44D95178F11}" type="presOf" srcId="{46715225-2F00-49DE-A913-241176530D3B}" destId="{45203886-2C48-4A34-9870-9E957C188129}" srcOrd="0" destOrd="0" presId="urn:microsoft.com/office/officeart/2005/8/layout/hierarchy1"/>
    <dgm:cxn modelId="{9A41E210-B160-4D61-94AD-B1DD51CB23FA}" type="presParOf" srcId="{0BDF5109-D004-4FC5-89FE-BE935ECE080C}" destId="{0ED8B71A-FF43-4CFD-BDC7-AE81E5516679}" srcOrd="0" destOrd="0" presId="urn:microsoft.com/office/officeart/2005/8/layout/hierarchy1"/>
    <dgm:cxn modelId="{A28C88D6-025A-4D08-A9A3-65B03FFC7C5F}" type="presParOf" srcId="{0ED8B71A-FF43-4CFD-BDC7-AE81E5516679}" destId="{C900ECF3-DF98-47C1-A9D6-508F1A236C76}" srcOrd="0" destOrd="0" presId="urn:microsoft.com/office/officeart/2005/8/layout/hierarchy1"/>
    <dgm:cxn modelId="{2CB5B0F2-BDD2-47E7-BE65-6E0B395B3BF6}" type="presParOf" srcId="{C900ECF3-DF98-47C1-A9D6-508F1A236C76}" destId="{BC388ACA-4627-4BC9-8D44-5253AE704476}" srcOrd="0" destOrd="0" presId="urn:microsoft.com/office/officeart/2005/8/layout/hierarchy1"/>
    <dgm:cxn modelId="{7B3256CF-937C-4D82-A34C-A73773463BB2}" type="presParOf" srcId="{C900ECF3-DF98-47C1-A9D6-508F1A236C76}" destId="{F1DB6E4C-F998-4115-B311-E5FF814D62A6}" srcOrd="1" destOrd="0" presId="urn:microsoft.com/office/officeart/2005/8/layout/hierarchy1"/>
    <dgm:cxn modelId="{68290238-EAFB-4E02-9911-9C80DB3B1128}" type="presParOf" srcId="{0ED8B71A-FF43-4CFD-BDC7-AE81E5516679}" destId="{5F7D5A8D-0CFB-453F-BAEF-8E2FC6A30C9C}" srcOrd="1" destOrd="0" presId="urn:microsoft.com/office/officeart/2005/8/layout/hierarchy1"/>
    <dgm:cxn modelId="{185A7ED9-CB79-4ABE-B96C-6E2E2B55176B}" type="presParOf" srcId="{0BDF5109-D004-4FC5-89FE-BE935ECE080C}" destId="{281E9009-8765-47D7-9F3D-0CB88435FB92}" srcOrd="1" destOrd="0" presId="urn:microsoft.com/office/officeart/2005/8/layout/hierarchy1"/>
    <dgm:cxn modelId="{7552EFD7-9676-474D-8755-C613C77A4102}" type="presParOf" srcId="{281E9009-8765-47D7-9F3D-0CB88435FB92}" destId="{72314F80-A43E-4948-80E7-21ECE399757A}" srcOrd="0" destOrd="0" presId="urn:microsoft.com/office/officeart/2005/8/layout/hierarchy1"/>
    <dgm:cxn modelId="{66EAC760-A387-4C1F-B24A-B07D4B14685C}" type="presParOf" srcId="{72314F80-A43E-4948-80E7-21ECE399757A}" destId="{519465DC-319A-419E-AA4E-019C1A45B074}" srcOrd="0" destOrd="0" presId="urn:microsoft.com/office/officeart/2005/8/layout/hierarchy1"/>
    <dgm:cxn modelId="{D36DCEA2-68F2-42C3-B95B-BD077D9FE6BD}" type="presParOf" srcId="{72314F80-A43E-4948-80E7-21ECE399757A}" destId="{45203886-2C48-4A34-9870-9E957C188129}" srcOrd="1" destOrd="0" presId="urn:microsoft.com/office/officeart/2005/8/layout/hierarchy1"/>
    <dgm:cxn modelId="{4AD7039F-B84F-4FAC-80F9-CC203BFD046C}" type="presParOf" srcId="{281E9009-8765-47D7-9F3D-0CB88435FB92}" destId="{AD926E47-D6F1-48DE-AA05-66A693DFD07E}" srcOrd="1" destOrd="0" presId="urn:microsoft.com/office/officeart/2005/8/layout/hierarchy1"/>
    <dgm:cxn modelId="{C5CDE18E-5F36-4250-A055-9F486577F939}" type="presParOf" srcId="{0BDF5109-D004-4FC5-89FE-BE935ECE080C}" destId="{B64AA391-6E92-4BA7-81A0-10491804B90B}" srcOrd="2" destOrd="0" presId="urn:microsoft.com/office/officeart/2005/8/layout/hierarchy1"/>
    <dgm:cxn modelId="{7E863DA0-00CE-4C32-A728-D75FD4EB0904}" type="presParOf" srcId="{B64AA391-6E92-4BA7-81A0-10491804B90B}" destId="{6B1916B9-CF54-4A29-B656-803FC94849F0}" srcOrd="0" destOrd="0" presId="urn:microsoft.com/office/officeart/2005/8/layout/hierarchy1"/>
    <dgm:cxn modelId="{CB12D965-64F2-4799-93A1-19FC3740519B}" type="presParOf" srcId="{6B1916B9-CF54-4A29-B656-803FC94849F0}" destId="{BB9008C6-3E0B-4076-8D31-286DAAB896F0}" srcOrd="0" destOrd="0" presId="urn:microsoft.com/office/officeart/2005/8/layout/hierarchy1"/>
    <dgm:cxn modelId="{BB1F7532-246B-4D19-AA08-7DD8F6773CA6}" type="presParOf" srcId="{6B1916B9-CF54-4A29-B656-803FC94849F0}" destId="{1C1DDDC7-C12A-477B-976C-81654044FBD8}" srcOrd="1" destOrd="0" presId="urn:microsoft.com/office/officeart/2005/8/layout/hierarchy1"/>
    <dgm:cxn modelId="{2FEFCC9D-7305-4F7C-9AB3-3719B1DB4360}" type="presParOf" srcId="{B64AA391-6E92-4BA7-81A0-10491804B90B}" destId="{7BB871D7-4DC2-4CA1-8476-383F2E2735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0022BD-4382-451D-9336-4C896F2C7B52}" type="doc">
      <dgm:prSet loTypeId="urn:microsoft.com/office/officeart/2005/8/layout/cycle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6715225-2F00-49DE-A913-241176530D3B}">
      <dgm:prSet phldrT="[Text]"/>
      <dgm:spPr/>
      <dgm:t>
        <a:bodyPr/>
        <a:lstStyle/>
        <a:p>
          <a:r>
            <a:rPr lang="en-GB" dirty="0"/>
            <a:t>Collaboration</a:t>
          </a:r>
        </a:p>
      </dgm:t>
    </dgm:pt>
    <dgm:pt modelId="{116AA148-479D-4A23-984B-49C12ADFB56A}" type="parTrans" cxnId="{D9F2476E-2D57-48EC-9C37-4B3336775677}">
      <dgm:prSet/>
      <dgm:spPr/>
      <dgm:t>
        <a:bodyPr/>
        <a:lstStyle/>
        <a:p>
          <a:endParaRPr lang="en-GB"/>
        </a:p>
      </dgm:t>
    </dgm:pt>
    <dgm:pt modelId="{F2F50A9C-3E84-4DE6-96DA-99263136555B}" type="sibTrans" cxnId="{D9F2476E-2D57-48EC-9C37-4B3336775677}">
      <dgm:prSet/>
      <dgm:spPr/>
      <dgm:t>
        <a:bodyPr/>
        <a:lstStyle/>
        <a:p>
          <a:endParaRPr lang="en-GB"/>
        </a:p>
      </dgm:t>
    </dgm:pt>
    <dgm:pt modelId="{C2EB823D-160C-4A4C-9BF3-CC85BB629C86}">
      <dgm:prSet phldrT="[Text]"/>
      <dgm:spPr/>
      <dgm:t>
        <a:bodyPr/>
        <a:lstStyle/>
        <a:p>
          <a:r>
            <a:rPr lang="en-GB"/>
            <a:t>Contemplation</a:t>
          </a:r>
        </a:p>
      </dgm:t>
    </dgm:pt>
    <dgm:pt modelId="{4B59E1FF-9A7B-46D3-BA34-925B0B7FC95B}" type="parTrans" cxnId="{B23F5C53-6BE0-48FF-9F81-125BBEC558A9}">
      <dgm:prSet/>
      <dgm:spPr/>
      <dgm:t>
        <a:bodyPr/>
        <a:lstStyle/>
        <a:p>
          <a:endParaRPr lang="en-GB"/>
        </a:p>
      </dgm:t>
    </dgm:pt>
    <dgm:pt modelId="{BE42CF4F-3F3B-41C4-9A6F-8D1F4C566805}" type="sibTrans" cxnId="{B23F5C53-6BE0-48FF-9F81-125BBEC558A9}">
      <dgm:prSet/>
      <dgm:spPr/>
      <dgm:t>
        <a:bodyPr/>
        <a:lstStyle/>
        <a:p>
          <a:endParaRPr lang="en-GB"/>
        </a:p>
      </dgm:t>
    </dgm:pt>
    <dgm:pt modelId="{B34E2927-B90B-49CC-BE64-53CDE90FCEAC}" type="pres">
      <dgm:prSet presAssocID="{4A0022BD-4382-451D-9336-4C896F2C7B52}" presName="cycle" presStyleCnt="0">
        <dgm:presLayoutVars>
          <dgm:dir/>
          <dgm:resizeHandles val="exact"/>
        </dgm:presLayoutVars>
      </dgm:prSet>
      <dgm:spPr/>
    </dgm:pt>
    <dgm:pt modelId="{370E3CB8-C0EB-4FE6-9FDC-DF372580F555}" type="pres">
      <dgm:prSet presAssocID="{46715225-2F00-49DE-A913-241176530D3B}" presName="node" presStyleLbl="node1" presStyleIdx="0" presStyleCnt="2">
        <dgm:presLayoutVars>
          <dgm:bulletEnabled val="1"/>
        </dgm:presLayoutVars>
      </dgm:prSet>
      <dgm:spPr/>
    </dgm:pt>
    <dgm:pt modelId="{E2395E3E-1E29-415D-A589-BE36DC799EFF}" type="pres">
      <dgm:prSet presAssocID="{46715225-2F00-49DE-A913-241176530D3B}" presName="spNode" presStyleCnt="0"/>
      <dgm:spPr/>
    </dgm:pt>
    <dgm:pt modelId="{6704A409-324F-43E6-9232-C05ABA55135E}" type="pres">
      <dgm:prSet presAssocID="{F2F50A9C-3E84-4DE6-96DA-99263136555B}" presName="sibTrans" presStyleLbl="sibTrans1D1" presStyleIdx="0" presStyleCnt="2"/>
      <dgm:spPr/>
    </dgm:pt>
    <dgm:pt modelId="{DA07E343-CDA4-4E57-AAE8-BB4B4A82F5C9}" type="pres">
      <dgm:prSet presAssocID="{C2EB823D-160C-4A4C-9BF3-CC85BB629C86}" presName="node" presStyleLbl="node1" presStyleIdx="1" presStyleCnt="2">
        <dgm:presLayoutVars>
          <dgm:bulletEnabled val="1"/>
        </dgm:presLayoutVars>
      </dgm:prSet>
      <dgm:spPr/>
    </dgm:pt>
    <dgm:pt modelId="{71E33341-441E-4436-83E1-C681C74918E4}" type="pres">
      <dgm:prSet presAssocID="{C2EB823D-160C-4A4C-9BF3-CC85BB629C86}" presName="spNode" presStyleCnt="0"/>
      <dgm:spPr/>
    </dgm:pt>
    <dgm:pt modelId="{91798758-B927-4A90-80D9-07EAC1940F54}" type="pres">
      <dgm:prSet presAssocID="{BE42CF4F-3F3B-41C4-9A6F-8D1F4C566805}" presName="sibTrans" presStyleLbl="sibTrans1D1" presStyleIdx="1" presStyleCnt="2"/>
      <dgm:spPr/>
    </dgm:pt>
  </dgm:ptLst>
  <dgm:cxnLst>
    <dgm:cxn modelId="{A022711C-2D44-4CC2-A28C-BC68EAF7BB40}" type="presOf" srcId="{F2F50A9C-3E84-4DE6-96DA-99263136555B}" destId="{6704A409-324F-43E6-9232-C05ABA55135E}" srcOrd="0" destOrd="0" presId="urn:microsoft.com/office/officeart/2005/8/layout/cycle6"/>
    <dgm:cxn modelId="{B98A5B27-74F2-4DA7-9447-13AF8BF95B70}" type="presOf" srcId="{C2EB823D-160C-4A4C-9BF3-CC85BB629C86}" destId="{DA07E343-CDA4-4E57-AAE8-BB4B4A82F5C9}" srcOrd="0" destOrd="0" presId="urn:microsoft.com/office/officeart/2005/8/layout/cycle6"/>
    <dgm:cxn modelId="{53640E4E-5B2A-4763-B9B4-14E36F4570C4}" type="presOf" srcId="{BE42CF4F-3F3B-41C4-9A6F-8D1F4C566805}" destId="{91798758-B927-4A90-80D9-07EAC1940F54}" srcOrd="0" destOrd="0" presId="urn:microsoft.com/office/officeart/2005/8/layout/cycle6"/>
    <dgm:cxn modelId="{D9F2476E-2D57-48EC-9C37-4B3336775677}" srcId="{4A0022BD-4382-451D-9336-4C896F2C7B52}" destId="{46715225-2F00-49DE-A913-241176530D3B}" srcOrd="0" destOrd="0" parTransId="{116AA148-479D-4A23-984B-49C12ADFB56A}" sibTransId="{F2F50A9C-3E84-4DE6-96DA-99263136555B}"/>
    <dgm:cxn modelId="{B23F5C53-6BE0-48FF-9F81-125BBEC558A9}" srcId="{4A0022BD-4382-451D-9336-4C896F2C7B52}" destId="{C2EB823D-160C-4A4C-9BF3-CC85BB629C86}" srcOrd="1" destOrd="0" parTransId="{4B59E1FF-9A7B-46D3-BA34-925B0B7FC95B}" sibTransId="{BE42CF4F-3F3B-41C4-9A6F-8D1F4C566805}"/>
    <dgm:cxn modelId="{9502EDB1-5FDD-4A45-BD6D-54E62CA3FB6C}" type="presOf" srcId="{4A0022BD-4382-451D-9336-4C896F2C7B52}" destId="{B34E2927-B90B-49CC-BE64-53CDE90FCEAC}" srcOrd="0" destOrd="0" presId="urn:microsoft.com/office/officeart/2005/8/layout/cycle6"/>
    <dgm:cxn modelId="{AC7C1DD7-32CE-4B24-A1DB-95653F74E5FF}" type="presOf" srcId="{46715225-2F00-49DE-A913-241176530D3B}" destId="{370E3CB8-C0EB-4FE6-9FDC-DF372580F555}" srcOrd="0" destOrd="0" presId="urn:microsoft.com/office/officeart/2005/8/layout/cycle6"/>
    <dgm:cxn modelId="{49C2075A-3BE2-4D94-8513-C1B7B300B63A}" type="presParOf" srcId="{B34E2927-B90B-49CC-BE64-53CDE90FCEAC}" destId="{370E3CB8-C0EB-4FE6-9FDC-DF372580F555}" srcOrd="0" destOrd="0" presId="urn:microsoft.com/office/officeart/2005/8/layout/cycle6"/>
    <dgm:cxn modelId="{805A6E80-E7F8-4A8A-979B-91832CAD4854}" type="presParOf" srcId="{B34E2927-B90B-49CC-BE64-53CDE90FCEAC}" destId="{E2395E3E-1E29-415D-A589-BE36DC799EFF}" srcOrd="1" destOrd="0" presId="urn:microsoft.com/office/officeart/2005/8/layout/cycle6"/>
    <dgm:cxn modelId="{F7CE91E4-8993-4051-BB0A-1B61AB35D35F}" type="presParOf" srcId="{B34E2927-B90B-49CC-BE64-53CDE90FCEAC}" destId="{6704A409-324F-43E6-9232-C05ABA55135E}" srcOrd="2" destOrd="0" presId="urn:microsoft.com/office/officeart/2005/8/layout/cycle6"/>
    <dgm:cxn modelId="{33F370E5-956A-4F2D-8270-0FD0B187971C}" type="presParOf" srcId="{B34E2927-B90B-49CC-BE64-53CDE90FCEAC}" destId="{DA07E343-CDA4-4E57-AAE8-BB4B4A82F5C9}" srcOrd="3" destOrd="0" presId="urn:microsoft.com/office/officeart/2005/8/layout/cycle6"/>
    <dgm:cxn modelId="{131DCCE2-26F8-4CF9-86F1-D80E8C6971F4}" type="presParOf" srcId="{B34E2927-B90B-49CC-BE64-53CDE90FCEAC}" destId="{71E33341-441E-4436-83E1-C681C74918E4}" srcOrd="4" destOrd="0" presId="urn:microsoft.com/office/officeart/2005/8/layout/cycle6"/>
    <dgm:cxn modelId="{4F390730-7877-434B-8B9F-BAE1A5226786}" type="presParOf" srcId="{B34E2927-B90B-49CC-BE64-53CDE90FCEAC}" destId="{91798758-B927-4A90-80D9-07EAC1940F54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88ACA-4627-4BC9-8D44-5253AE704476}">
      <dsp:nvSpPr>
        <dsp:cNvPr id="0" name=""/>
        <dsp:cNvSpPr/>
      </dsp:nvSpPr>
      <dsp:spPr>
        <a:xfrm>
          <a:off x="262401" y="509"/>
          <a:ext cx="1453491" cy="922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B6E4C-F998-4115-B311-E5FF814D62A6}">
      <dsp:nvSpPr>
        <dsp:cNvPr id="0" name=""/>
        <dsp:cNvSpPr/>
      </dsp:nvSpPr>
      <dsp:spPr>
        <a:xfrm>
          <a:off x="423900" y="153933"/>
          <a:ext cx="1453491" cy="922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Worship</a:t>
          </a:r>
        </a:p>
      </dsp:txBody>
      <dsp:txXfrm>
        <a:off x="450933" y="180966"/>
        <a:ext cx="1399425" cy="868901"/>
      </dsp:txXfrm>
    </dsp:sp>
    <dsp:sp modelId="{519465DC-319A-419E-AA4E-019C1A45B074}">
      <dsp:nvSpPr>
        <dsp:cNvPr id="0" name=""/>
        <dsp:cNvSpPr/>
      </dsp:nvSpPr>
      <dsp:spPr>
        <a:xfrm>
          <a:off x="2038891" y="509"/>
          <a:ext cx="1453491" cy="922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203886-2C48-4A34-9870-9E957C188129}">
      <dsp:nvSpPr>
        <dsp:cNvPr id="0" name=""/>
        <dsp:cNvSpPr/>
      </dsp:nvSpPr>
      <dsp:spPr>
        <a:xfrm>
          <a:off x="2200390" y="153933"/>
          <a:ext cx="1453491" cy="922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Witness</a:t>
          </a:r>
        </a:p>
      </dsp:txBody>
      <dsp:txXfrm>
        <a:off x="2227423" y="180966"/>
        <a:ext cx="1399425" cy="868901"/>
      </dsp:txXfrm>
    </dsp:sp>
    <dsp:sp modelId="{BB9008C6-3E0B-4076-8D31-286DAAB896F0}">
      <dsp:nvSpPr>
        <dsp:cNvPr id="0" name=""/>
        <dsp:cNvSpPr/>
      </dsp:nvSpPr>
      <dsp:spPr>
        <a:xfrm>
          <a:off x="3815381" y="509"/>
          <a:ext cx="1453491" cy="9229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1DDDC7-C12A-477B-976C-81654044FBD8}">
      <dsp:nvSpPr>
        <dsp:cNvPr id="0" name=""/>
        <dsp:cNvSpPr/>
      </dsp:nvSpPr>
      <dsp:spPr>
        <a:xfrm>
          <a:off x="3976880" y="153933"/>
          <a:ext cx="1453491" cy="9229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Work</a:t>
          </a:r>
        </a:p>
      </dsp:txBody>
      <dsp:txXfrm>
        <a:off x="4003913" y="180966"/>
        <a:ext cx="1399425" cy="868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E3CB8-C0EB-4FE6-9FDC-DF372580F555}">
      <dsp:nvSpPr>
        <dsp:cNvPr id="0" name=""/>
        <dsp:cNvSpPr/>
      </dsp:nvSpPr>
      <dsp:spPr>
        <a:xfrm>
          <a:off x="1885138" y="485812"/>
          <a:ext cx="1399896" cy="9099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Collaboration</a:t>
          </a:r>
        </a:p>
      </dsp:txBody>
      <dsp:txXfrm>
        <a:off x="1929557" y="530231"/>
        <a:ext cx="1311058" cy="821095"/>
      </dsp:txXfrm>
    </dsp:sp>
    <dsp:sp modelId="{6704A409-324F-43E6-9232-C05ABA55135E}">
      <dsp:nvSpPr>
        <dsp:cNvPr id="0" name=""/>
        <dsp:cNvSpPr/>
      </dsp:nvSpPr>
      <dsp:spPr>
        <a:xfrm>
          <a:off x="2585086" y="168736"/>
          <a:ext cx="1544086" cy="1544086"/>
        </a:xfrm>
        <a:custGeom>
          <a:avLst/>
          <a:gdLst/>
          <a:ahLst/>
          <a:cxnLst/>
          <a:rect l="0" t="0" r="0" b="0"/>
          <a:pathLst>
            <a:path>
              <a:moveTo>
                <a:pt x="155732" y="307057"/>
              </a:moveTo>
              <a:arcTo wR="772043" hR="772043" stAng="13021998" swAng="635600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7E343-CDA4-4E57-AAE8-BB4B4A82F5C9}">
      <dsp:nvSpPr>
        <dsp:cNvPr id="0" name=""/>
        <dsp:cNvSpPr/>
      </dsp:nvSpPr>
      <dsp:spPr>
        <a:xfrm>
          <a:off x="3429224" y="485812"/>
          <a:ext cx="1399896" cy="90993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Contemplation</a:t>
          </a:r>
        </a:p>
      </dsp:txBody>
      <dsp:txXfrm>
        <a:off x="3473643" y="530231"/>
        <a:ext cx="1311058" cy="821095"/>
      </dsp:txXfrm>
    </dsp:sp>
    <dsp:sp modelId="{91798758-B927-4A90-80D9-07EAC1940F54}">
      <dsp:nvSpPr>
        <dsp:cNvPr id="0" name=""/>
        <dsp:cNvSpPr/>
      </dsp:nvSpPr>
      <dsp:spPr>
        <a:xfrm>
          <a:off x="2585086" y="168736"/>
          <a:ext cx="1544086" cy="1544086"/>
        </a:xfrm>
        <a:custGeom>
          <a:avLst/>
          <a:gdLst/>
          <a:ahLst/>
          <a:cxnLst/>
          <a:rect l="0" t="0" r="0" b="0"/>
          <a:pathLst>
            <a:path>
              <a:moveTo>
                <a:pt x="1388353" y="1237028"/>
              </a:moveTo>
              <a:arcTo wR="772043" hR="772043" stAng="2221998" swAng="635600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B967E-BD3C-47C8-9136-B787FD9DF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E5CDD-3FF6-45A8-B518-EF1489F3C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37F1-EBFD-4DB5-8312-F8FFADA72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47E69-A744-4177-9433-3ECF3CE3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E6E99-5B65-4FDD-8A98-F3269F160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95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92CF-EB24-408A-8AC7-519E6AB8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E98BC-0DB3-4C75-8E46-ED8E0F47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1C6AC-D7A6-4830-AE08-811E0A0D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BB270-7536-4269-84C5-45FEB6AB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BD817-6C52-4958-94B6-E8A0777D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58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B04CC-91F3-4738-AD9E-41D2F59BE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60548-3C77-4719-9225-2BBD3FF17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07778-B009-407D-92AA-5D95984B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05593-D874-4D18-A425-5FB9496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6A5C1-64F0-4F2D-AC6C-F154C453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6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9408-16DA-4C40-B876-539D0A03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F38E-2FB9-4662-BF6E-0E6C0F8E8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E065D-2725-47E6-A9F6-8BA1C952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DEE-C528-4BF4-B8BC-772AEC00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1CE6-19C1-4173-884F-1D7002F9E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3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6600-CF76-4806-BF9D-8B8D0BB4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6698E-2CAE-469E-BB0C-D13130C1E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F63BC-4AE0-4628-BCA6-8022F1276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7A43-D6B9-4F21-8631-FEF242F9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3C505-154F-4776-8BD0-2D8D9415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1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70EC-A702-428C-A2E4-8D3E60F14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DBB71-4924-47B3-A88D-B3B11489A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06C12-B931-44A4-9D51-8ACFBCA3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6B9A5-5DB7-48AB-B837-C2B6EF07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7F61F-EBA6-4B65-B09E-EBE6626B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0DECF-340D-4AFA-A811-C429A44B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9BE4-24A3-4366-A3C9-156A9E649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B2B81-D8CA-44D0-93C8-7362B120E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3FB63-783D-4813-A233-5982E96FC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82FAD-3F49-4665-A3AF-246918484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C59E0-1D62-47BD-B5C2-2E5F55DB1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DBCB6D-82C9-4416-9531-12E6229C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9BB9D-3C57-4455-9EC5-2AAEA083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99348-88BC-4CA4-9D68-9E71D5AB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7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5BE9-461E-4BD3-9C8D-45F68C93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B57A-36D8-45B5-AFBC-FA52C440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C39E6-B3FE-4B2B-B061-0E0BB3BC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7B656-E8C4-4AD6-B7D2-2496027B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3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6555F-4C82-4179-B996-F66D91FD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74A19-21E8-4247-9523-2B78FFB9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C47AE-0E46-4E66-B523-9F145D08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41ED-392E-4E1F-811D-50B9EDBD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34AB9-9763-475D-AE7E-0A92A296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15DCF-7BCF-433B-AC97-E2B228857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FF1C4-95DA-402E-BD68-D39BEEE2D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14B8E-BE41-4980-BF88-FADF66BC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A88E0-85B4-41FB-A498-9879CE4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39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238E-0713-47A1-9457-1F4683B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7C3B4-4D55-4E16-917E-D6ADEA1E2C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A03E8-6B40-4DAD-8476-6BC76C484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9F017-6CFC-4C05-AE0C-45AA6354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E0A7B-CA59-497F-A95A-91F3E04B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AC967-83E1-4F19-8BFE-940759E4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20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A3ECB7-969C-48DE-9FDB-5A91C8325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74D8F-DE66-46FC-A55C-5AC17E44F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056FF-B31B-4212-AEFB-B6C9FE9B4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D911-D287-4438-B89F-562693CBD98F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E5A38-BD18-478F-8410-E9B0AAD41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FA071-8B98-4E33-A15A-65E313D23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77755-FAF2-40AF-AB1E-4C57E205EF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5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9.jp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y be an image of 2 people">
            <a:extLst>
              <a:ext uri="{FF2B5EF4-FFF2-40B4-BE49-F238E27FC236}">
                <a16:creationId xmlns:a16="http://schemas.microsoft.com/office/drawing/2014/main" id="{C4D5559C-8544-4A92-BE2A-B417A8DA1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9998"/>
          <a:stretch/>
        </p:blipFill>
        <p:spPr bwMode="auto">
          <a:xfrm>
            <a:off x="-1" y="1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outdoors and monument">
            <a:extLst>
              <a:ext uri="{FF2B5EF4-FFF2-40B4-BE49-F238E27FC236}">
                <a16:creationId xmlns:a16="http://schemas.microsoft.com/office/drawing/2014/main" id="{20102509-5FC3-4453-A18D-C0F301650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 bwMode="auto">
          <a:xfrm>
            <a:off x="6094476" y="10"/>
            <a:ext cx="609447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B69769-0753-4762-AD6E-45937C656412}"/>
              </a:ext>
            </a:extLst>
          </p:cNvPr>
          <p:cNvSpPr txBox="1"/>
          <p:nvPr/>
        </p:nvSpPr>
        <p:spPr>
          <a:xfrm>
            <a:off x="3400044" y="3091928"/>
            <a:ext cx="907999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Iona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297520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76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8" name="Picture 8" descr="Do You Have a Comprehensive Song List? | Renewing Worship">
            <a:extLst>
              <a:ext uri="{FF2B5EF4-FFF2-40B4-BE49-F238E27FC236}">
                <a16:creationId xmlns:a16="http://schemas.microsoft.com/office/drawing/2014/main" id="{2052B08E-4A32-4660-9EF3-63721A39A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r="1" b="11952"/>
          <a:stretch/>
        </p:blipFill>
        <p:spPr bwMode="auto">
          <a:xfrm>
            <a:off x="192526" y="550518"/>
            <a:ext cx="5799477" cy="27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12 weird but wonderful wellness retreats - World Travel Guide">
            <a:extLst>
              <a:ext uri="{FF2B5EF4-FFF2-40B4-BE49-F238E27FC236}">
                <a16:creationId xmlns:a16="http://schemas.microsoft.com/office/drawing/2014/main" id="{9AC52098-0745-4798-81CD-F05E16FB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" r="-2" b="15616"/>
          <a:stretch/>
        </p:blipFill>
        <p:spPr bwMode="auto">
          <a:xfrm>
            <a:off x="6191622" y="550517"/>
            <a:ext cx="5796945" cy="27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20 Morning Prayers for Daily Blessings and Powerful Inspiration">
            <a:extLst>
              <a:ext uri="{FF2B5EF4-FFF2-40B4-BE49-F238E27FC236}">
                <a16:creationId xmlns:a16="http://schemas.microsoft.com/office/drawing/2014/main" id="{3270F4CF-E520-4BA8-A43A-BAFEA2753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559"/>
          <a:stretch/>
        </p:blipFill>
        <p:spPr bwMode="auto">
          <a:xfrm>
            <a:off x="196714" y="3514856"/>
            <a:ext cx="5799477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hat is a retreat? | Good Spa Guide">
            <a:extLst>
              <a:ext uri="{FF2B5EF4-FFF2-40B4-BE49-F238E27FC236}">
                <a16:creationId xmlns:a16="http://schemas.microsoft.com/office/drawing/2014/main" id="{FCC2EBA2-2C93-44F4-96A7-0A2C04503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r="-1" b="4680"/>
          <a:stretch/>
        </p:blipFill>
        <p:spPr bwMode="auto">
          <a:xfrm>
            <a:off x="6195810" y="3514855"/>
            <a:ext cx="5796945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13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6" name="Rectangle 93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4086003"/>
            <a:ext cx="11100816" cy="2258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ay be an image of nature and body of water">
            <a:extLst>
              <a:ext uri="{FF2B5EF4-FFF2-40B4-BE49-F238E27FC236}">
                <a16:creationId xmlns:a16="http://schemas.microsoft.com/office/drawing/2014/main" id="{097F3C32-29F5-4D4D-B464-5564B4089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5" r="3" b="3"/>
          <a:stretch/>
        </p:blipFill>
        <p:spPr bwMode="auto">
          <a:xfrm>
            <a:off x="704087" y="367808"/>
            <a:ext cx="3649704" cy="34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ocean, coast and nature">
            <a:extLst>
              <a:ext uri="{FF2B5EF4-FFF2-40B4-BE49-F238E27FC236}">
                <a16:creationId xmlns:a16="http://schemas.microsoft.com/office/drawing/2014/main" id="{E0B43EC7-E82E-4400-9E17-23D4D99E0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5" b="1794"/>
          <a:stretch/>
        </p:blipFill>
        <p:spPr bwMode="auto">
          <a:xfrm>
            <a:off x="4639540" y="367808"/>
            <a:ext cx="6848371" cy="34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65C7C-4040-49C7-A920-E2262B34C9E1}"/>
              </a:ext>
            </a:extLst>
          </p:cNvPr>
          <p:cNvSpPr txBox="1"/>
          <p:nvPr/>
        </p:nvSpPr>
        <p:spPr>
          <a:xfrm>
            <a:off x="8239759" y="4272030"/>
            <a:ext cx="3114041" cy="1881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Tread Gently on the Earth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75ADB-D668-4670-BCD9-1FE8F6EF1478}"/>
              </a:ext>
            </a:extLst>
          </p:cNvPr>
          <p:cNvSpPr txBox="1"/>
          <p:nvPr/>
        </p:nvSpPr>
        <p:spPr>
          <a:xfrm>
            <a:off x="1229360" y="4257040"/>
            <a:ext cx="6014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 Reverence for God’s Creation</a:t>
            </a:r>
          </a:p>
        </p:txBody>
      </p:sp>
    </p:spTree>
    <p:extLst>
      <p:ext uri="{BB962C8B-B14F-4D97-AF65-F5344CB8AC3E}">
        <p14:creationId xmlns:p14="http://schemas.microsoft.com/office/powerpoint/2010/main" val="38906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y be an image of text that says &quot;WELCOME TO GLASGOW&quot;">
            <a:extLst>
              <a:ext uri="{FF2B5EF4-FFF2-40B4-BE49-F238E27FC236}">
                <a16:creationId xmlns:a16="http://schemas.microsoft.com/office/drawing/2014/main" id="{86000BD7-9E21-4431-BF37-1A9EA646A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child, sitting, standing, outdoors and brick wall">
            <a:extLst>
              <a:ext uri="{FF2B5EF4-FFF2-40B4-BE49-F238E27FC236}">
                <a16:creationId xmlns:a16="http://schemas.microsoft.com/office/drawing/2014/main" id="{9C6F0690-DE9A-47CF-BE10-110748615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2323" b="1"/>
          <a:stretch/>
        </p:blipFill>
        <p:spPr bwMode="auto">
          <a:xfrm>
            <a:off x="4094960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y be an image of 1 person, standing and outdoors">
            <a:extLst>
              <a:ext uri="{FF2B5EF4-FFF2-40B4-BE49-F238E27FC236}">
                <a16:creationId xmlns:a16="http://schemas.microsoft.com/office/drawing/2014/main" id="{47035A2F-351A-4209-AA6F-573C38916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29921" b="-1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52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hitby Abbey (English Heritage)">
            <a:extLst>
              <a:ext uri="{FF2B5EF4-FFF2-40B4-BE49-F238E27FC236}">
                <a16:creationId xmlns:a16="http://schemas.microsoft.com/office/drawing/2014/main" id="{B776633C-E398-4533-AE82-6202101A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2108705"/>
            <a:ext cx="3517119" cy="26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Abbey church, cafe, shop and exhibition opening hours | Hexham Abbey">
            <a:extLst>
              <a:ext uri="{FF2B5EF4-FFF2-40B4-BE49-F238E27FC236}">
                <a16:creationId xmlns:a16="http://schemas.microsoft.com/office/drawing/2014/main" id="{A3100178-C779-4664-9684-BFAD6214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263839"/>
            <a:ext cx="3537345" cy="23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10 Things You Should Know about the Lindisfarne Gospels">
            <a:extLst>
              <a:ext uri="{FF2B5EF4-FFF2-40B4-BE49-F238E27FC236}">
                <a16:creationId xmlns:a16="http://schemas.microsoft.com/office/drawing/2014/main" id="{48BBAC36-DEF0-4062-B0F6-03B9F8E0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2153636"/>
            <a:ext cx="3517120" cy="25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B01C6B-F776-4057-B287-A5427C6A33B2}"/>
              </a:ext>
            </a:extLst>
          </p:cNvPr>
          <p:cNvSpPr txBox="1"/>
          <p:nvPr/>
        </p:nvSpPr>
        <p:spPr>
          <a:xfrm>
            <a:off x="4805680" y="5811520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Supporting the Mission</a:t>
            </a:r>
          </a:p>
        </p:txBody>
      </p:sp>
    </p:spTree>
    <p:extLst>
      <p:ext uri="{BB962C8B-B14F-4D97-AF65-F5344CB8AC3E}">
        <p14:creationId xmlns:p14="http://schemas.microsoft.com/office/powerpoint/2010/main" val="147234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8757C5E7-5A5E-4A23-9DB0-7717ABDD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882" y="643467"/>
            <a:ext cx="3998167" cy="22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69" name="Straight Connector 7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ow to Get People to Donate to Your Online Fundraiser – Mightycause Support  Center">
            <a:extLst>
              <a:ext uri="{FF2B5EF4-FFF2-40B4-BE49-F238E27FC236}">
                <a16:creationId xmlns:a16="http://schemas.microsoft.com/office/drawing/2014/main" id="{66270EC9-AC15-47DD-8387-182F53DA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612" y="624312"/>
            <a:ext cx="3412842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70" name="Straight Connector 8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1" name="Straight Connector 8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2" name="Straight Connector 8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3" name="Straight Connector 8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4" name="Straight Connector 8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>
            <a:extLst>
              <a:ext uri="{FF2B5EF4-FFF2-40B4-BE49-F238E27FC236}">
                <a16:creationId xmlns:a16="http://schemas.microsoft.com/office/drawing/2014/main" id="{41E72F5C-F800-4675-888E-DFFD2E47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833" y="4315866"/>
            <a:ext cx="1947475" cy="19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gaging with Generous Giving — Diocese of Salisbury">
            <a:extLst>
              <a:ext uri="{FF2B5EF4-FFF2-40B4-BE49-F238E27FC236}">
                <a16:creationId xmlns:a16="http://schemas.microsoft.com/office/drawing/2014/main" id="{FCA06DB9-FF5D-45CB-952C-FC8B1731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3696" y="3504142"/>
            <a:ext cx="4146337" cy="27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me - Talbot Village Trust">
            <a:extLst>
              <a:ext uri="{FF2B5EF4-FFF2-40B4-BE49-F238E27FC236}">
                <a16:creationId xmlns:a16="http://schemas.microsoft.com/office/drawing/2014/main" id="{1F2AA334-AAC3-49D9-BDAC-7C30344A3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4064" y="4361577"/>
            <a:ext cx="2674468" cy="18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1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May be an image of nature">
            <a:extLst>
              <a:ext uri="{FF2B5EF4-FFF2-40B4-BE49-F238E27FC236}">
                <a16:creationId xmlns:a16="http://schemas.microsoft.com/office/drawing/2014/main" id="{9DE079E3-A191-42A6-8CD2-5EB88E437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-2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agram, map&#10;&#10;Description automatically generated">
            <a:extLst>
              <a:ext uri="{FF2B5EF4-FFF2-40B4-BE49-F238E27FC236}">
                <a16:creationId xmlns:a16="http://schemas.microsoft.com/office/drawing/2014/main" id="{71D439FB-D1A4-432A-9704-B3352306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r="1" b="1611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14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7FBC4-82C4-455C-9399-2352419AF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GB" sz="4400"/>
              <a:t>The Celtic 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E73B8-BB6C-4B62-98C1-1055EB060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/>
              <a:t>Lessons for us today</a:t>
            </a:r>
          </a:p>
        </p:txBody>
      </p:sp>
      <p:pic>
        <p:nvPicPr>
          <p:cNvPr id="5" name="Picture 4" descr="Path winding through a grassy field">
            <a:extLst>
              <a:ext uri="{FF2B5EF4-FFF2-40B4-BE49-F238E27FC236}">
                <a16:creationId xmlns:a16="http://schemas.microsoft.com/office/drawing/2014/main" id="{02105A40-52A6-46AC-B5C8-3AB19D91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2" r="2098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D3601-3321-4E4C-B0C1-87BAA597B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92" y="923925"/>
            <a:ext cx="2672637" cy="26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9B5A7-8160-4436-A547-D612802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The Rhythms of Life</a:t>
            </a:r>
          </a:p>
        </p:txBody>
      </p:sp>
      <p:pic>
        <p:nvPicPr>
          <p:cNvPr id="8" name="Picture 7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F3F02559-ACF4-43D7-AF98-46E54A7A7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21726" b="-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1" name="Picture 10" descr="A picture containing text, music&#10;&#10;Description automatically generated">
            <a:extLst>
              <a:ext uri="{FF2B5EF4-FFF2-40B4-BE49-F238E27FC236}">
                <a16:creationId xmlns:a16="http://schemas.microsoft.com/office/drawing/2014/main" id="{0C523626-B0FD-4E9E-8669-7CA18C4EC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" r="-2" b="2660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Picture 5" descr="A picture containing text, outdoor, person, old&#10;&#10;Description automatically generated">
            <a:extLst>
              <a:ext uri="{FF2B5EF4-FFF2-40B4-BE49-F238E27FC236}">
                <a16:creationId xmlns:a16="http://schemas.microsoft.com/office/drawing/2014/main" id="{DE64298B-A95D-44B7-9EB0-B5F354051C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325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CB764E-572E-4A3E-B845-C9EE32E6DC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950824"/>
              </p:ext>
            </p:extLst>
          </p:nvPr>
        </p:nvGraphicFramePr>
        <p:xfrm>
          <a:off x="5664201" y="4766267"/>
          <a:ext cx="5692774" cy="1077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35357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4BF2-88D0-4CE1-88B7-F30F7434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B7DD-34B1-4831-921A-FE9420612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Discipleship and Evangelism</a:t>
            </a:r>
          </a:p>
          <a:p>
            <a:r>
              <a:rPr lang="en-GB" sz="3200" dirty="0"/>
              <a:t>Dynamic Collaboration</a:t>
            </a:r>
          </a:p>
          <a:p>
            <a:r>
              <a:rPr lang="en-GB" sz="3200" dirty="0">
                <a:solidFill>
                  <a:srgbClr val="FF0000"/>
                </a:solidFill>
              </a:rPr>
              <a:t>Community Transformation</a:t>
            </a:r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DF687673-D9A6-427C-A403-311F21C5A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3" r="3675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B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7CE258E-C35E-4F9B-8B2A-9B7F58662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r="-2" b="5925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DB8B215-3E87-4A7F-A7F6-412793276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r="12352" b="1"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DAABA5A-80D5-4194-B94E-1A5DB77F0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r="12942" b="-3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254F1592-EFA8-42CA-A8D6-9C17DFD2D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" b="2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6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136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4086003"/>
            <a:ext cx="11100816" cy="22586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9B5A7-8160-4436-A547-D612802C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72030"/>
            <a:ext cx="3515591" cy="1881559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The Rhythms of Life</a:t>
            </a:r>
          </a:p>
        </p:txBody>
      </p:sp>
      <p:pic>
        <p:nvPicPr>
          <p:cNvPr id="2050" name="Picture 2" descr="Hermitage, Saint Helier, Jersey, Channel Islands | Jersey channel islands,  Saint helier, Hermitage">
            <a:extLst>
              <a:ext uri="{FF2B5EF4-FFF2-40B4-BE49-F238E27FC236}">
                <a16:creationId xmlns:a16="http://schemas.microsoft.com/office/drawing/2014/main" id="{F8C81C05-546B-4B20-8A5B-70E3A247B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1" b="1"/>
          <a:stretch/>
        </p:blipFill>
        <p:spPr bwMode="auto">
          <a:xfrm>
            <a:off x="704087" y="367808"/>
            <a:ext cx="3649704" cy="34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et, Priest, Peacemaker: The Legacy of St Columba | Hist Env Scot">
            <a:extLst>
              <a:ext uri="{FF2B5EF4-FFF2-40B4-BE49-F238E27FC236}">
                <a16:creationId xmlns:a16="http://schemas.microsoft.com/office/drawing/2014/main" id="{184BEF3E-E5B1-4DFB-8911-6B6696F9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968"/>
          <a:stretch/>
        </p:blipFill>
        <p:spPr bwMode="auto">
          <a:xfrm>
            <a:off x="4639540" y="367808"/>
            <a:ext cx="6848371" cy="34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CB764E-572E-4A3E-B845-C9EE32E6DC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67268"/>
              </p:ext>
            </p:extLst>
          </p:nvPr>
        </p:nvGraphicFramePr>
        <p:xfrm>
          <a:off x="4639541" y="4272030"/>
          <a:ext cx="6714260" cy="1881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186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4BF2-88D0-4CE1-88B7-F30F7434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0B7DD-34B1-4831-921A-FE9420612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3200" dirty="0"/>
              <a:t>Discipleship and Evangelism</a:t>
            </a:r>
          </a:p>
          <a:p>
            <a:r>
              <a:rPr lang="en-GB" sz="3200" dirty="0">
                <a:solidFill>
                  <a:srgbClr val="FF0000"/>
                </a:solidFill>
              </a:rPr>
              <a:t>Dynamic Collaboration</a:t>
            </a:r>
          </a:p>
          <a:p>
            <a:r>
              <a:rPr lang="en-GB" sz="3200" dirty="0"/>
              <a:t>Community Transformation</a:t>
            </a:r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DF687673-D9A6-427C-A403-311F21C5A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3" r="3675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BE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46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Walk-in Wednesday - Discover Beaminster">
            <a:extLst>
              <a:ext uri="{FF2B5EF4-FFF2-40B4-BE49-F238E27FC236}">
                <a16:creationId xmlns:a16="http://schemas.microsoft.com/office/drawing/2014/main" id="{BF563915-5D78-4423-B011-B89F7AC84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1" b="1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ilding Trust for Effective Team Ministry">
            <a:extLst>
              <a:ext uri="{FF2B5EF4-FFF2-40B4-BE49-F238E27FC236}">
                <a16:creationId xmlns:a16="http://schemas.microsoft.com/office/drawing/2014/main" id="{F9C08D9B-C0F5-478D-9243-18E7B21B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8" b="-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community hub handbook - MyCommunity">
            <a:extLst>
              <a:ext uri="{FF2B5EF4-FFF2-40B4-BE49-F238E27FC236}">
                <a16:creationId xmlns:a16="http://schemas.microsoft.com/office/drawing/2014/main" id="{8EE6AB0D-F882-4063-8502-4B795C5DC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6295" b="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BA5F1963-337D-49AC-9541-EE68A45AA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r="143" b="-2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ommunity Hub | D. Dunk Lewis &amp; Graves: Estate agents in Bridlington.">
            <a:extLst>
              <a:ext uri="{FF2B5EF4-FFF2-40B4-BE49-F238E27FC236}">
                <a16:creationId xmlns:a16="http://schemas.microsoft.com/office/drawing/2014/main" id="{55FB8783-7235-42FD-B40A-5DB5FDA5F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2619" b="-2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2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50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Calibri</vt:lpstr>
      <vt:lpstr>Calibri Light</vt:lpstr>
      <vt:lpstr>Office Theme</vt:lpstr>
      <vt:lpstr>PowerPoint Presentation</vt:lpstr>
      <vt:lpstr>PowerPoint Presentation</vt:lpstr>
      <vt:lpstr>The Celtic Way</vt:lpstr>
      <vt:lpstr>The Rhythms of Life</vt:lpstr>
      <vt:lpstr>Priorities</vt:lpstr>
      <vt:lpstr>PowerPoint Presentation</vt:lpstr>
      <vt:lpstr>The Rhythms of Life</vt:lpstr>
      <vt:lpstr>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Celtic Way</dc:title>
  <dc:creator>Bishop Sherborne</dc:creator>
  <cp:lastModifiedBy>Bishop Sherborne</cp:lastModifiedBy>
  <cp:revision>2</cp:revision>
  <dcterms:created xsi:type="dcterms:W3CDTF">2021-11-02T15:26:18Z</dcterms:created>
  <dcterms:modified xsi:type="dcterms:W3CDTF">2021-11-05T13:26:30Z</dcterms:modified>
</cp:coreProperties>
</file>