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sldIdLst>
    <p:sldId id="256" r:id="rId5"/>
    <p:sldId id="257" r:id="rId6"/>
    <p:sldId id="258" r:id="rId7"/>
    <p:sldId id="259" r:id="rId8"/>
    <p:sldId id="264" r:id="rId9"/>
    <p:sldId id="261" r:id="rId10"/>
    <p:sldId id="262" r:id="rId11"/>
    <p:sldId id="260" r:id="rId12"/>
    <p:sldId id="263" r:id="rId13"/>
    <p:sldId id="265" r:id="rId14"/>
    <p:sldId id="266" r:id="rId15"/>
    <p:sldId id="269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shop Sherborne" initials="BS" lastIdx="1" clrIdx="0">
    <p:extLst>
      <p:ext uri="{19B8F6BF-5375-455C-9EA6-DF929625EA0E}">
        <p15:presenceInfo xmlns:p15="http://schemas.microsoft.com/office/powerpoint/2012/main" userId="S::bishop.sherborne@salisbury.anglican.org::4367ad10-b475-4cf8-9421-8df4570f12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6A3952-4566-44DD-BDDB-C37D750905F7}" v="18" dt="2020-02-28T10:35:21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son Comlay" userId="61a096eb-79ee-46c4-88b8-af394269676f" providerId="ADAL" clId="{866A3952-4566-44DD-BDDB-C37D750905F7}"/>
    <pc:docChg chg="custSel addSld delSld modSld">
      <pc:chgData name="Alison Comlay" userId="61a096eb-79ee-46c4-88b8-af394269676f" providerId="ADAL" clId="{866A3952-4566-44DD-BDDB-C37D750905F7}" dt="2020-02-28T10:35:21.865" v="832" actId="207"/>
      <pc:docMkLst>
        <pc:docMk/>
      </pc:docMkLst>
      <pc:sldChg chg="modSp">
        <pc:chgData name="Alison Comlay" userId="61a096eb-79ee-46c4-88b8-af394269676f" providerId="ADAL" clId="{866A3952-4566-44DD-BDDB-C37D750905F7}" dt="2020-02-28T10:34:17.574" v="831" actId="1037"/>
        <pc:sldMkLst>
          <pc:docMk/>
          <pc:sldMk cId="3623508154" sldId="256"/>
        </pc:sldMkLst>
        <pc:spChg chg="mod">
          <ac:chgData name="Alison Comlay" userId="61a096eb-79ee-46c4-88b8-af394269676f" providerId="ADAL" clId="{866A3952-4566-44DD-BDDB-C37D750905F7}" dt="2020-02-28T10:34:09.905" v="809" actId="1038"/>
          <ac:spMkLst>
            <pc:docMk/>
            <pc:sldMk cId="3623508154" sldId="256"/>
            <ac:spMk id="2" creationId="{B54DE5A8-6D91-4E2A-BFD7-3056EBAB4D5E}"/>
          </ac:spMkLst>
        </pc:spChg>
        <pc:spChg chg="mod">
          <ac:chgData name="Alison Comlay" userId="61a096eb-79ee-46c4-88b8-af394269676f" providerId="ADAL" clId="{866A3952-4566-44DD-BDDB-C37D750905F7}" dt="2020-02-28T10:34:17.574" v="831" actId="1037"/>
          <ac:spMkLst>
            <pc:docMk/>
            <pc:sldMk cId="3623508154" sldId="256"/>
            <ac:spMk id="8" creationId="{BE719F52-C250-4CD2-8163-B7CF23FD7DB4}"/>
          </ac:spMkLst>
        </pc:spChg>
        <pc:picChg chg="mod">
          <ac:chgData name="Alison Comlay" userId="61a096eb-79ee-46c4-88b8-af394269676f" providerId="ADAL" clId="{866A3952-4566-44DD-BDDB-C37D750905F7}" dt="2020-02-28T10:33:22.333" v="738" actId="1038"/>
          <ac:picMkLst>
            <pc:docMk/>
            <pc:sldMk cId="3623508154" sldId="256"/>
            <ac:picMk id="7" creationId="{077F5D72-AF09-4DE3-947B-44A70AFF6404}"/>
          </ac:picMkLst>
        </pc:picChg>
      </pc:sldChg>
      <pc:sldChg chg="modSp">
        <pc:chgData name="Alison Comlay" userId="61a096eb-79ee-46c4-88b8-af394269676f" providerId="ADAL" clId="{866A3952-4566-44DD-BDDB-C37D750905F7}" dt="2020-02-28T10:33:13.995" v="710" actId="1038"/>
        <pc:sldMkLst>
          <pc:docMk/>
          <pc:sldMk cId="2706207686" sldId="257"/>
        </pc:sldMkLst>
        <pc:spChg chg="mod">
          <ac:chgData name="Alison Comlay" userId="61a096eb-79ee-46c4-88b8-af394269676f" providerId="ADAL" clId="{866A3952-4566-44DD-BDDB-C37D750905F7}" dt="2020-02-28T10:33:13.995" v="710" actId="1038"/>
          <ac:spMkLst>
            <pc:docMk/>
            <pc:sldMk cId="2706207686" sldId="257"/>
            <ac:spMk id="2" creationId="{CF9144EA-DDF3-4789-9D3F-E334560CD87E}"/>
          </ac:spMkLst>
        </pc:spChg>
      </pc:sldChg>
      <pc:sldChg chg="modSp">
        <pc:chgData name="Alison Comlay" userId="61a096eb-79ee-46c4-88b8-af394269676f" providerId="ADAL" clId="{866A3952-4566-44DD-BDDB-C37D750905F7}" dt="2020-02-28T10:31:02.697" v="478" actId="1035"/>
        <pc:sldMkLst>
          <pc:docMk/>
          <pc:sldMk cId="4073253462" sldId="259"/>
        </pc:sldMkLst>
        <pc:spChg chg="mod">
          <ac:chgData name="Alison Comlay" userId="61a096eb-79ee-46c4-88b8-af394269676f" providerId="ADAL" clId="{866A3952-4566-44DD-BDDB-C37D750905F7}" dt="2020-02-28T10:31:02.697" v="478" actId="1035"/>
          <ac:spMkLst>
            <pc:docMk/>
            <pc:sldMk cId="4073253462" sldId="259"/>
            <ac:spMk id="2" creationId="{7079639D-BB15-4881-BDD7-47CE75377A43}"/>
          </ac:spMkLst>
        </pc:spChg>
        <pc:picChg chg="mod">
          <ac:chgData name="Alison Comlay" userId="61a096eb-79ee-46c4-88b8-af394269676f" providerId="ADAL" clId="{866A3952-4566-44DD-BDDB-C37D750905F7}" dt="2020-02-28T10:28:02.174" v="299" actId="1036"/>
          <ac:picMkLst>
            <pc:docMk/>
            <pc:sldMk cId="4073253462" sldId="259"/>
            <ac:picMk id="4" creationId="{94B74AEF-3370-4E7F-A2B4-C1AED296DB84}"/>
          </ac:picMkLst>
        </pc:picChg>
      </pc:sldChg>
      <pc:sldChg chg="addSp modSp">
        <pc:chgData name="Alison Comlay" userId="61a096eb-79ee-46c4-88b8-af394269676f" providerId="ADAL" clId="{866A3952-4566-44DD-BDDB-C37D750905F7}" dt="2020-02-28T10:24:29.061" v="231" actId="1036"/>
        <pc:sldMkLst>
          <pc:docMk/>
          <pc:sldMk cId="334148" sldId="261"/>
        </pc:sldMkLst>
        <pc:cxnChg chg="add mod">
          <ac:chgData name="Alison Comlay" userId="61a096eb-79ee-46c4-88b8-af394269676f" providerId="ADAL" clId="{866A3952-4566-44DD-BDDB-C37D750905F7}" dt="2020-02-28T10:24:29.061" v="231" actId="1036"/>
          <ac:cxnSpMkLst>
            <pc:docMk/>
            <pc:sldMk cId="334148" sldId="261"/>
            <ac:cxnSpMk id="3" creationId="{64DCD127-A4F4-4184-A8F7-E0A61C44E6A6}"/>
          </ac:cxnSpMkLst>
        </pc:cxnChg>
        <pc:cxnChg chg="add mod">
          <ac:chgData name="Alison Comlay" userId="61a096eb-79ee-46c4-88b8-af394269676f" providerId="ADAL" clId="{866A3952-4566-44DD-BDDB-C37D750905F7}" dt="2020-02-28T10:23:50.324" v="228" actId="14100"/>
          <ac:cxnSpMkLst>
            <pc:docMk/>
            <pc:sldMk cId="334148" sldId="261"/>
            <ac:cxnSpMk id="5" creationId="{50B50861-37A1-4FBA-9655-489531AB08B2}"/>
          </ac:cxnSpMkLst>
        </pc:cxnChg>
      </pc:sldChg>
      <pc:sldChg chg="addSp delSp modSp">
        <pc:chgData name="Alison Comlay" userId="61a096eb-79ee-46c4-88b8-af394269676f" providerId="ADAL" clId="{866A3952-4566-44DD-BDDB-C37D750905F7}" dt="2020-02-28T10:25:18.793" v="272" actId="14100"/>
        <pc:sldMkLst>
          <pc:docMk/>
          <pc:sldMk cId="1312180223" sldId="262"/>
        </pc:sldMkLst>
        <pc:cxnChg chg="add del">
          <ac:chgData name="Alison Comlay" userId="61a096eb-79ee-46c4-88b8-af394269676f" providerId="ADAL" clId="{866A3952-4566-44DD-BDDB-C37D750905F7}" dt="2020-02-28T10:24:58.377" v="233" actId="478"/>
          <ac:cxnSpMkLst>
            <pc:docMk/>
            <pc:sldMk cId="1312180223" sldId="262"/>
            <ac:cxnSpMk id="3" creationId="{E0EE02B1-18BA-440D-B692-2516647E3E72}"/>
          </ac:cxnSpMkLst>
        </pc:cxnChg>
        <pc:cxnChg chg="add mod">
          <ac:chgData name="Alison Comlay" userId="61a096eb-79ee-46c4-88b8-af394269676f" providerId="ADAL" clId="{866A3952-4566-44DD-BDDB-C37D750905F7}" dt="2020-02-28T10:25:18.793" v="272" actId="14100"/>
          <ac:cxnSpMkLst>
            <pc:docMk/>
            <pc:sldMk cId="1312180223" sldId="262"/>
            <ac:cxnSpMk id="5" creationId="{DD7A86CE-FD82-4E8A-853F-36FDF81348F6}"/>
          </ac:cxnSpMkLst>
        </pc:cxnChg>
      </pc:sldChg>
      <pc:sldChg chg="addSp">
        <pc:chgData name="Alison Comlay" userId="61a096eb-79ee-46c4-88b8-af394269676f" providerId="ADAL" clId="{866A3952-4566-44DD-BDDB-C37D750905F7}" dt="2020-02-28T10:25:47.009" v="273"/>
        <pc:sldMkLst>
          <pc:docMk/>
          <pc:sldMk cId="2284849731" sldId="263"/>
        </pc:sldMkLst>
        <pc:cxnChg chg="add">
          <ac:chgData name="Alison Comlay" userId="61a096eb-79ee-46c4-88b8-af394269676f" providerId="ADAL" clId="{866A3952-4566-44DD-BDDB-C37D750905F7}" dt="2020-02-28T10:25:47.009" v="273"/>
          <ac:cxnSpMkLst>
            <pc:docMk/>
            <pc:sldMk cId="2284849731" sldId="263"/>
            <ac:cxnSpMk id="5" creationId="{C6B8B927-E8CC-46CA-B878-BE9B4E902A49}"/>
          </ac:cxnSpMkLst>
        </pc:cxnChg>
        <pc:cxnChg chg="add">
          <ac:chgData name="Alison Comlay" userId="61a096eb-79ee-46c4-88b8-af394269676f" providerId="ADAL" clId="{866A3952-4566-44DD-BDDB-C37D750905F7}" dt="2020-02-28T10:25:47.009" v="273"/>
          <ac:cxnSpMkLst>
            <pc:docMk/>
            <pc:sldMk cId="2284849731" sldId="263"/>
            <ac:cxnSpMk id="6" creationId="{3DD86EEB-25CF-4A16-B8CF-103256B3393C}"/>
          </ac:cxnSpMkLst>
        </pc:cxnChg>
      </pc:sldChg>
      <pc:sldChg chg="modSp">
        <pc:chgData name="Alison Comlay" userId="61a096eb-79ee-46c4-88b8-af394269676f" providerId="ADAL" clId="{866A3952-4566-44DD-BDDB-C37D750905F7}" dt="2020-02-28T10:30:09.964" v="438" actId="1038"/>
        <pc:sldMkLst>
          <pc:docMk/>
          <pc:sldMk cId="3110141512" sldId="264"/>
        </pc:sldMkLst>
        <pc:graphicFrameChg chg="mod">
          <ac:chgData name="Alison Comlay" userId="61a096eb-79ee-46c4-88b8-af394269676f" providerId="ADAL" clId="{866A3952-4566-44DD-BDDB-C37D750905F7}" dt="2020-02-28T10:27:31.940" v="285" actId="404"/>
          <ac:graphicFrameMkLst>
            <pc:docMk/>
            <pc:sldMk cId="3110141512" sldId="264"/>
            <ac:graphicFrameMk id="2" creationId="{00000000-0000-0000-0000-000000000000}"/>
          </ac:graphicFrameMkLst>
        </pc:graphicFrameChg>
        <pc:picChg chg="mod">
          <ac:chgData name="Alison Comlay" userId="61a096eb-79ee-46c4-88b8-af394269676f" providerId="ADAL" clId="{866A3952-4566-44DD-BDDB-C37D750905F7}" dt="2020-02-28T10:30:09.964" v="438" actId="1038"/>
          <ac:picMkLst>
            <pc:docMk/>
            <pc:sldMk cId="3110141512" sldId="264"/>
            <ac:picMk id="3" creationId="{00000000-0000-0000-0000-000000000000}"/>
          </ac:picMkLst>
        </pc:picChg>
      </pc:sldChg>
      <pc:sldChg chg="modSp">
        <pc:chgData name="Alison Comlay" userId="61a096eb-79ee-46c4-88b8-af394269676f" providerId="ADAL" clId="{866A3952-4566-44DD-BDDB-C37D750905F7}" dt="2020-02-28T10:35:21.865" v="832" actId="207"/>
        <pc:sldMkLst>
          <pc:docMk/>
          <pc:sldMk cId="3750334376" sldId="266"/>
        </pc:sldMkLst>
        <pc:spChg chg="mod">
          <ac:chgData name="Alison Comlay" userId="61a096eb-79ee-46c4-88b8-af394269676f" providerId="ADAL" clId="{866A3952-4566-44DD-BDDB-C37D750905F7}" dt="2020-02-28T10:35:21.865" v="832" actId="207"/>
          <ac:spMkLst>
            <pc:docMk/>
            <pc:sldMk cId="3750334376" sldId="266"/>
            <ac:spMk id="5" creationId="{E96807BE-5505-4E37-9B04-7249AD1CBBF9}"/>
          </ac:spMkLst>
        </pc:spChg>
      </pc:sldChg>
      <pc:sldChg chg="del">
        <pc:chgData name="Alison Comlay" userId="61a096eb-79ee-46c4-88b8-af394269676f" providerId="ADAL" clId="{866A3952-4566-44DD-BDDB-C37D750905F7}" dt="2020-02-28T10:30:26.530" v="440" actId="2696"/>
        <pc:sldMkLst>
          <pc:docMk/>
          <pc:sldMk cId="1194041739" sldId="268"/>
        </pc:sldMkLst>
      </pc:sldChg>
      <pc:sldChg chg="add">
        <pc:chgData name="Alison Comlay" userId="61a096eb-79ee-46c4-88b8-af394269676f" providerId="ADAL" clId="{866A3952-4566-44DD-BDDB-C37D750905F7}" dt="2020-02-28T10:30:21.578" v="439"/>
        <pc:sldMkLst>
          <pc:docMk/>
          <pc:sldMk cId="3404032065" sldId="26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All Age Average Weekly Attendance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Age Avereage Weekly Attendance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27600</c:v>
                </c:pt>
                <c:pt idx="1">
                  <c:v>25600</c:v>
                </c:pt>
                <c:pt idx="2">
                  <c:v>23500</c:v>
                </c:pt>
                <c:pt idx="3">
                  <c:v>23200</c:v>
                </c:pt>
                <c:pt idx="4">
                  <c:v>22900</c:v>
                </c:pt>
                <c:pt idx="5">
                  <c:v>21200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56-42D0-8172-AC7D2A5E76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582687"/>
        <c:axId val="497247023"/>
      </c:lineChart>
      <c:catAx>
        <c:axId val="506582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247023"/>
        <c:crosses val="autoZero"/>
        <c:auto val="1"/>
        <c:lblAlgn val="ctr"/>
        <c:lblOffset val="100"/>
        <c:noMultiLvlLbl val="0"/>
      </c:catAx>
      <c:valAx>
        <c:axId val="497247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582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187500000000001E-2"/>
          <c:y val="7.5199060690936209E-2"/>
          <c:w val="0.96562499999999996"/>
          <c:h val="0.7973113636438838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Children average weekly school service</c:v>
                </c:pt>
              </c:strCache>
            </c:strRef>
          </c:tx>
          <c:spPr>
            <a:ln w="19050" cap="rnd" cmpd="sng" algn="ctr">
              <a:solidFill>
                <a:schemeClr val="accent1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3100</c:v>
                </c:pt>
                <c:pt idx="1">
                  <c:v>2200</c:v>
                </c:pt>
                <c:pt idx="2">
                  <c:v>3700</c:v>
                </c:pt>
                <c:pt idx="3">
                  <c:v>4800</c:v>
                </c:pt>
                <c:pt idx="4">
                  <c:v>4500</c:v>
                </c:pt>
                <c:pt idx="5">
                  <c:v>3800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C7-4933-8F7E-6D6A625290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child average sunday attendance</c:v>
                </c:pt>
              </c:strCache>
            </c:strRef>
          </c:tx>
          <c:spPr>
            <a:ln w="19050" cap="rnd" cmpd="sng" algn="ctr">
              <a:solidFill>
                <a:schemeClr val="accent2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2900</c:v>
                </c:pt>
                <c:pt idx="1">
                  <c:v>2500</c:v>
                </c:pt>
                <c:pt idx="2">
                  <c:v>2200</c:v>
                </c:pt>
                <c:pt idx="3">
                  <c:v>2100</c:v>
                </c:pt>
                <c:pt idx="4">
                  <c:v>2100</c:v>
                </c:pt>
                <c:pt idx="5">
                  <c:v>1800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6A-4800-9682-C817993F05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95794639"/>
        <c:axId val="499178511"/>
      </c:lineChart>
      <c:catAx>
        <c:axId val="495794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3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178511"/>
        <c:crosses val="autoZero"/>
        <c:auto val="1"/>
        <c:lblAlgn val="ctr"/>
        <c:lblOffset val="100"/>
        <c:noMultiLvlLbl val="0"/>
      </c:catAx>
      <c:valAx>
        <c:axId val="49917851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957946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Mission Map of England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60B-40EF-AC5C-E0EF0539BC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60B-40EF-AC5C-E0EF0539BC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60B-40EF-AC5C-E0EF0539BC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60B-40EF-AC5C-E0EF0539BC1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60B-40EF-AC5C-E0EF0539BC1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60B-40EF-AC5C-E0EF0539BC1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60B-40EF-AC5C-E0EF0539BC1F}"/>
              </c:ext>
            </c:extLst>
          </c:dPt>
          <c:cat>
            <c:strRef>
              <c:f>Sheet1!$A$2:$A$8</c:f>
              <c:strCache>
                <c:ptCount val="7"/>
                <c:pt idx="0">
                  <c:v>Core Anglicans 200k</c:v>
                </c:pt>
                <c:pt idx="1">
                  <c:v>Regular Anglican Worshippers 1.14 m out of a</c:v>
                </c:pt>
                <c:pt idx="2">
                  <c:v>regular Church attendance of 6 million</c:v>
                </c:pt>
                <c:pt idx="3">
                  <c:v>Cultural Fringe 10 million</c:v>
                </c:pt>
                <c:pt idx="4">
                  <c:v>Indifferent 11 million</c:v>
                </c:pt>
                <c:pt idx="5">
                  <c:v>Dismissive 23 million</c:v>
                </c:pt>
                <c:pt idx="6">
                  <c:v>Other Faiths 5 million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0.36</c:v>
                </c:pt>
                <c:pt idx="1">
                  <c:v>1.8</c:v>
                </c:pt>
                <c:pt idx="2">
                  <c:v>8.86</c:v>
                </c:pt>
                <c:pt idx="3">
                  <c:v>18</c:v>
                </c:pt>
                <c:pt idx="4">
                  <c:v>20</c:v>
                </c:pt>
                <c:pt idx="5">
                  <c:v>42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0C-4C06-97E1-006246C463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 dirty="0"/>
              <a:t>Cultural Fringe 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Weekly Attendance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Easter Attendance</c:v>
                </c:pt>
                <c:pt idx="1">
                  <c:v>Christmas Atendance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21200</c:v>
                </c:pt>
                <c:pt idx="1">
                  <c:v>21200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0E-479D-8479-2166CD1DB7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Fringe Attendance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Easter Attendance</c:v>
                </c:pt>
                <c:pt idx="1">
                  <c:v>Christmas Atendance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16000</c:v>
                </c:pt>
                <c:pt idx="1">
                  <c:v>54300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0E-479D-8479-2166CD1DB7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Attendance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Easter Attendance</c:v>
                </c:pt>
                <c:pt idx="1">
                  <c:v>Christmas Atendance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37000</c:v>
                </c:pt>
                <c:pt idx="1">
                  <c:v>75500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0E-479D-8479-2166CD1DB7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2969279"/>
        <c:axId val="503679871"/>
      </c:barChart>
      <c:catAx>
        <c:axId val="502969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679871"/>
        <c:crosses val="autoZero"/>
        <c:auto val="1"/>
        <c:lblAlgn val="ctr"/>
        <c:lblOffset val="100"/>
        <c:noMultiLvlLbl val="0"/>
      </c:catAx>
      <c:valAx>
        <c:axId val="503679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969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cs:styleClr val="auto"/>
    </cs:fontRef>
    <cs:spPr/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915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image" Target="../media/image7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image" Target="../media/image7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4C397A-A346-4670-ABE4-149555AF0D37}" type="doc">
      <dgm:prSet loTypeId="urn:microsoft.com/office/officeart/2005/8/layout/vList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B2B94C8-39D8-43D0-88B0-3F29DCFACE61}">
      <dgm:prSet phldrT="[Text]" custT="1"/>
      <dgm:spPr/>
      <dgm:t>
        <a:bodyPr/>
        <a:lstStyle/>
        <a:p>
          <a:r>
            <a:rPr lang="en-US" sz="3600" dirty="0">
              <a:solidFill>
                <a:schemeClr val="tx1"/>
              </a:solidFill>
            </a:rPr>
            <a:t>Develop Discipleship and Evangelism</a:t>
          </a:r>
        </a:p>
      </dgm:t>
    </dgm:pt>
    <dgm:pt modelId="{59FBCF96-232B-4DF1-8B36-A4A39F48E884}" type="parTrans" cxnId="{A70B85F7-826A-4AE3-8190-1A0E621AC56C}">
      <dgm:prSet/>
      <dgm:spPr/>
      <dgm:t>
        <a:bodyPr/>
        <a:lstStyle/>
        <a:p>
          <a:endParaRPr lang="en-US"/>
        </a:p>
      </dgm:t>
    </dgm:pt>
    <dgm:pt modelId="{1B77121B-C341-44FF-822C-6AD9CA54EB81}" type="sibTrans" cxnId="{A70B85F7-826A-4AE3-8190-1A0E621AC56C}">
      <dgm:prSet/>
      <dgm:spPr/>
      <dgm:t>
        <a:bodyPr/>
        <a:lstStyle/>
        <a:p>
          <a:endParaRPr lang="en-US"/>
        </a:p>
      </dgm:t>
    </dgm:pt>
    <dgm:pt modelId="{EF5028CD-38B1-4131-B6DC-316363A31BF3}">
      <dgm:prSet phldrT="[Text]" custT="1"/>
      <dgm:spPr/>
      <dgm:t>
        <a:bodyPr/>
        <a:lstStyle/>
        <a:p>
          <a:r>
            <a:rPr lang="en-US" sz="3600" dirty="0">
              <a:solidFill>
                <a:schemeClr val="tx1"/>
              </a:solidFill>
            </a:rPr>
            <a:t>Encourage dynamic and collaborative leadership</a:t>
          </a:r>
        </a:p>
      </dgm:t>
    </dgm:pt>
    <dgm:pt modelId="{859517D1-8735-485A-BC53-64EC799C8B41}" type="parTrans" cxnId="{2304AADF-8841-4294-BA9A-08BC870D6C8B}">
      <dgm:prSet/>
      <dgm:spPr/>
      <dgm:t>
        <a:bodyPr/>
        <a:lstStyle/>
        <a:p>
          <a:endParaRPr lang="en-US"/>
        </a:p>
      </dgm:t>
    </dgm:pt>
    <dgm:pt modelId="{C8E6EDE6-0970-4049-9A1A-4ED9752B9CD6}" type="sibTrans" cxnId="{2304AADF-8841-4294-BA9A-08BC870D6C8B}">
      <dgm:prSet/>
      <dgm:spPr/>
      <dgm:t>
        <a:bodyPr/>
        <a:lstStyle/>
        <a:p>
          <a:endParaRPr lang="en-US"/>
        </a:p>
      </dgm:t>
    </dgm:pt>
    <dgm:pt modelId="{F52A051D-0294-4500-8044-978DE4EFCA5F}">
      <dgm:prSet phldrT="[Text]" custT="1"/>
      <dgm:spPr/>
      <dgm:t>
        <a:bodyPr/>
        <a:lstStyle/>
        <a:p>
          <a:r>
            <a:rPr lang="en-US" sz="4000" dirty="0">
              <a:solidFill>
                <a:schemeClr val="tx1"/>
              </a:solidFill>
            </a:rPr>
            <a:t>Transform Lives and Communities</a:t>
          </a:r>
        </a:p>
      </dgm:t>
    </dgm:pt>
    <dgm:pt modelId="{A3612182-764F-4E9F-9D85-EDCFB4CA5FF7}" type="parTrans" cxnId="{FCF9A930-5D85-4EEB-A131-C2A46DDF97FF}">
      <dgm:prSet/>
      <dgm:spPr/>
      <dgm:t>
        <a:bodyPr/>
        <a:lstStyle/>
        <a:p>
          <a:endParaRPr lang="en-US"/>
        </a:p>
      </dgm:t>
    </dgm:pt>
    <dgm:pt modelId="{EAB04510-CAF4-47E9-BF54-DB74AE86362E}" type="sibTrans" cxnId="{FCF9A930-5D85-4EEB-A131-C2A46DDF97FF}">
      <dgm:prSet/>
      <dgm:spPr/>
      <dgm:t>
        <a:bodyPr/>
        <a:lstStyle/>
        <a:p>
          <a:endParaRPr lang="en-US"/>
        </a:p>
      </dgm:t>
    </dgm:pt>
    <dgm:pt modelId="{86D14545-CE24-40A0-92D0-863CF32C45F7}" type="pres">
      <dgm:prSet presAssocID="{0D4C397A-A346-4670-ABE4-149555AF0D37}" presName="linear" presStyleCnt="0">
        <dgm:presLayoutVars>
          <dgm:dir/>
          <dgm:resizeHandles val="exact"/>
        </dgm:presLayoutVars>
      </dgm:prSet>
      <dgm:spPr/>
    </dgm:pt>
    <dgm:pt modelId="{9CF99304-9701-4F3E-B5F1-A9D04CFEB678}" type="pres">
      <dgm:prSet presAssocID="{3B2B94C8-39D8-43D0-88B0-3F29DCFACE61}" presName="comp" presStyleCnt="0"/>
      <dgm:spPr/>
    </dgm:pt>
    <dgm:pt modelId="{55E366AF-FBB5-4A96-ABD7-C58883D9535A}" type="pres">
      <dgm:prSet presAssocID="{3B2B94C8-39D8-43D0-88B0-3F29DCFACE61}" presName="box" presStyleLbl="node1" presStyleIdx="0" presStyleCnt="3"/>
      <dgm:spPr/>
    </dgm:pt>
    <dgm:pt modelId="{7EC9914D-7029-4A1B-AB0C-47B001E90B2A}" type="pres">
      <dgm:prSet presAssocID="{3B2B94C8-39D8-43D0-88B0-3F29DCFACE61}" presName="img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</dgm:pt>
    <dgm:pt modelId="{C23E7C4D-EBA3-4B8B-B235-0FDFC08631E0}" type="pres">
      <dgm:prSet presAssocID="{3B2B94C8-39D8-43D0-88B0-3F29DCFACE61}" presName="text" presStyleLbl="node1" presStyleIdx="0" presStyleCnt="3">
        <dgm:presLayoutVars>
          <dgm:bulletEnabled val="1"/>
        </dgm:presLayoutVars>
      </dgm:prSet>
      <dgm:spPr/>
    </dgm:pt>
    <dgm:pt modelId="{E5BBCD64-4DC0-4A30-B95D-61F5D077547B}" type="pres">
      <dgm:prSet presAssocID="{1B77121B-C341-44FF-822C-6AD9CA54EB81}" presName="spacer" presStyleCnt="0"/>
      <dgm:spPr/>
    </dgm:pt>
    <dgm:pt modelId="{15320844-AC6A-465D-A2A1-0C881BB71599}" type="pres">
      <dgm:prSet presAssocID="{EF5028CD-38B1-4131-B6DC-316363A31BF3}" presName="comp" presStyleCnt="0"/>
      <dgm:spPr/>
    </dgm:pt>
    <dgm:pt modelId="{9E432E62-EE27-4841-834C-238705981D85}" type="pres">
      <dgm:prSet presAssocID="{EF5028CD-38B1-4131-B6DC-316363A31BF3}" presName="box" presStyleLbl="node1" presStyleIdx="1" presStyleCnt="3"/>
      <dgm:spPr/>
    </dgm:pt>
    <dgm:pt modelId="{86C4C310-05F5-4548-9602-F1B493BB6DE7}" type="pres">
      <dgm:prSet presAssocID="{EF5028CD-38B1-4131-B6DC-316363A31BF3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</dgm:pt>
    <dgm:pt modelId="{45795CB1-A846-48B2-8256-4AE502314525}" type="pres">
      <dgm:prSet presAssocID="{EF5028CD-38B1-4131-B6DC-316363A31BF3}" presName="text" presStyleLbl="node1" presStyleIdx="1" presStyleCnt="3">
        <dgm:presLayoutVars>
          <dgm:bulletEnabled val="1"/>
        </dgm:presLayoutVars>
      </dgm:prSet>
      <dgm:spPr/>
    </dgm:pt>
    <dgm:pt modelId="{0D02267E-4973-4054-A84A-55CE6DFF8C4A}" type="pres">
      <dgm:prSet presAssocID="{C8E6EDE6-0970-4049-9A1A-4ED9752B9CD6}" presName="spacer" presStyleCnt="0"/>
      <dgm:spPr/>
    </dgm:pt>
    <dgm:pt modelId="{649EB58F-DE02-46AD-B172-C6C8E63329A9}" type="pres">
      <dgm:prSet presAssocID="{F52A051D-0294-4500-8044-978DE4EFCA5F}" presName="comp" presStyleCnt="0"/>
      <dgm:spPr/>
    </dgm:pt>
    <dgm:pt modelId="{F7755FEE-2DD0-4302-AB96-8C15C739884E}" type="pres">
      <dgm:prSet presAssocID="{F52A051D-0294-4500-8044-978DE4EFCA5F}" presName="box" presStyleLbl="node1" presStyleIdx="2" presStyleCnt="3"/>
      <dgm:spPr/>
    </dgm:pt>
    <dgm:pt modelId="{4E08C410-D299-4F23-A0EB-640BDAEA511B}" type="pres">
      <dgm:prSet presAssocID="{F52A051D-0294-4500-8044-978DE4EFCA5F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</dgm:pt>
    <dgm:pt modelId="{6D8E9163-430E-4A99-818D-58124D4A312E}" type="pres">
      <dgm:prSet presAssocID="{F52A051D-0294-4500-8044-978DE4EFCA5F}" presName="text" presStyleLbl="node1" presStyleIdx="2" presStyleCnt="3">
        <dgm:presLayoutVars>
          <dgm:bulletEnabled val="1"/>
        </dgm:presLayoutVars>
      </dgm:prSet>
      <dgm:spPr/>
    </dgm:pt>
  </dgm:ptLst>
  <dgm:cxnLst>
    <dgm:cxn modelId="{F38DDB10-C383-40C5-98A3-3E0B552DA91A}" type="presOf" srcId="{F52A051D-0294-4500-8044-978DE4EFCA5F}" destId="{F7755FEE-2DD0-4302-AB96-8C15C739884E}" srcOrd="0" destOrd="0" presId="urn:microsoft.com/office/officeart/2005/8/layout/vList4"/>
    <dgm:cxn modelId="{FCF9A930-5D85-4EEB-A131-C2A46DDF97FF}" srcId="{0D4C397A-A346-4670-ABE4-149555AF0D37}" destId="{F52A051D-0294-4500-8044-978DE4EFCA5F}" srcOrd="2" destOrd="0" parTransId="{A3612182-764F-4E9F-9D85-EDCFB4CA5FF7}" sibTransId="{EAB04510-CAF4-47E9-BF54-DB74AE86362E}"/>
    <dgm:cxn modelId="{97A67E3A-C406-4B5E-B9C1-757202C894E8}" type="presOf" srcId="{3B2B94C8-39D8-43D0-88B0-3F29DCFACE61}" destId="{55E366AF-FBB5-4A96-ABD7-C58883D9535A}" srcOrd="0" destOrd="0" presId="urn:microsoft.com/office/officeart/2005/8/layout/vList4"/>
    <dgm:cxn modelId="{AB64806C-877F-4970-B158-B4A1240B0DDC}" type="presOf" srcId="{3B2B94C8-39D8-43D0-88B0-3F29DCFACE61}" destId="{C23E7C4D-EBA3-4B8B-B235-0FDFC08631E0}" srcOrd="1" destOrd="0" presId="urn:microsoft.com/office/officeart/2005/8/layout/vList4"/>
    <dgm:cxn modelId="{1FD79A4D-9006-49E9-8E6C-9912CFBEC0DE}" type="presOf" srcId="{F52A051D-0294-4500-8044-978DE4EFCA5F}" destId="{6D8E9163-430E-4A99-818D-58124D4A312E}" srcOrd="1" destOrd="0" presId="urn:microsoft.com/office/officeart/2005/8/layout/vList4"/>
    <dgm:cxn modelId="{197929C1-A88C-4598-B005-99C83F380EB5}" type="presOf" srcId="{EF5028CD-38B1-4131-B6DC-316363A31BF3}" destId="{9E432E62-EE27-4841-834C-238705981D85}" srcOrd="0" destOrd="0" presId="urn:microsoft.com/office/officeart/2005/8/layout/vList4"/>
    <dgm:cxn modelId="{2D9981C4-DF75-489E-95BC-B59E88CB125F}" type="presOf" srcId="{EF5028CD-38B1-4131-B6DC-316363A31BF3}" destId="{45795CB1-A846-48B2-8256-4AE502314525}" srcOrd="1" destOrd="0" presId="urn:microsoft.com/office/officeart/2005/8/layout/vList4"/>
    <dgm:cxn modelId="{2304AADF-8841-4294-BA9A-08BC870D6C8B}" srcId="{0D4C397A-A346-4670-ABE4-149555AF0D37}" destId="{EF5028CD-38B1-4131-B6DC-316363A31BF3}" srcOrd="1" destOrd="0" parTransId="{859517D1-8735-485A-BC53-64EC799C8B41}" sibTransId="{C8E6EDE6-0970-4049-9A1A-4ED9752B9CD6}"/>
    <dgm:cxn modelId="{B3EFE5F0-102D-4052-9EC3-026DB488AA14}" type="presOf" srcId="{0D4C397A-A346-4670-ABE4-149555AF0D37}" destId="{86D14545-CE24-40A0-92D0-863CF32C45F7}" srcOrd="0" destOrd="0" presId="urn:microsoft.com/office/officeart/2005/8/layout/vList4"/>
    <dgm:cxn modelId="{A70B85F7-826A-4AE3-8190-1A0E621AC56C}" srcId="{0D4C397A-A346-4670-ABE4-149555AF0D37}" destId="{3B2B94C8-39D8-43D0-88B0-3F29DCFACE61}" srcOrd="0" destOrd="0" parTransId="{59FBCF96-232B-4DF1-8B36-A4A39F48E884}" sibTransId="{1B77121B-C341-44FF-822C-6AD9CA54EB81}"/>
    <dgm:cxn modelId="{62BCE4EF-4499-4A9F-B12F-9FDC62CB718A}" type="presParOf" srcId="{86D14545-CE24-40A0-92D0-863CF32C45F7}" destId="{9CF99304-9701-4F3E-B5F1-A9D04CFEB678}" srcOrd="0" destOrd="0" presId="urn:microsoft.com/office/officeart/2005/8/layout/vList4"/>
    <dgm:cxn modelId="{A6B05FD3-E63A-4DEF-A807-53A3063731EF}" type="presParOf" srcId="{9CF99304-9701-4F3E-B5F1-A9D04CFEB678}" destId="{55E366AF-FBB5-4A96-ABD7-C58883D9535A}" srcOrd="0" destOrd="0" presId="urn:microsoft.com/office/officeart/2005/8/layout/vList4"/>
    <dgm:cxn modelId="{2E90C665-754D-4E36-B1B3-3BA530FF964F}" type="presParOf" srcId="{9CF99304-9701-4F3E-B5F1-A9D04CFEB678}" destId="{7EC9914D-7029-4A1B-AB0C-47B001E90B2A}" srcOrd="1" destOrd="0" presId="urn:microsoft.com/office/officeart/2005/8/layout/vList4"/>
    <dgm:cxn modelId="{EDCD29C3-7AF6-4231-9CFC-4172709F6B8E}" type="presParOf" srcId="{9CF99304-9701-4F3E-B5F1-A9D04CFEB678}" destId="{C23E7C4D-EBA3-4B8B-B235-0FDFC08631E0}" srcOrd="2" destOrd="0" presId="urn:microsoft.com/office/officeart/2005/8/layout/vList4"/>
    <dgm:cxn modelId="{B0DCFA9A-1C5C-4F4C-B912-4F44E5FB3C6C}" type="presParOf" srcId="{86D14545-CE24-40A0-92D0-863CF32C45F7}" destId="{E5BBCD64-4DC0-4A30-B95D-61F5D077547B}" srcOrd="1" destOrd="0" presId="urn:microsoft.com/office/officeart/2005/8/layout/vList4"/>
    <dgm:cxn modelId="{9D8FBA67-1E99-4CFF-97CC-3F1033468767}" type="presParOf" srcId="{86D14545-CE24-40A0-92D0-863CF32C45F7}" destId="{15320844-AC6A-465D-A2A1-0C881BB71599}" srcOrd="2" destOrd="0" presId="urn:microsoft.com/office/officeart/2005/8/layout/vList4"/>
    <dgm:cxn modelId="{5EE41ACB-D6E3-413A-A151-F37872F7C81B}" type="presParOf" srcId="{15320844-AC6A-465D-A2A1-0C881BB71599}" destId="{9E432E62-EE27-4841-834C-238705981D85}" srcOrd="0" destOrd="0" presId="urn:microsoft.com/office/officeart/2005/8/layout/vList4"/>
    <dgm:cxn modelId="{9E7A1D92-C534-4043-9DF1-5B790C7EC0DF}" type="presParOf" srcId="{15320844-AC6A-465D-A2A1-0C881BB71599}" destId="{86C4C310-05F5-4548-9602-F1B493BB6DE7}" srcOrd="1" destOrd="0" presId="urn:microsoft.com/office/officeart/2005/8/layout/vList4"/>
    <dgm:cxn modelId="{3AC025AE-CFB6-4CFC-8012-03AC39DCB383}" type="presParOf" srcId="{15320844-AC6A-465D-A2A1-0C881BB71599}" destId="{45795CB1-A846-48B2-8256-4AE502314525}" srcOrd="2" destOrd="0" presId="urn:microsoft.com/office/officeart/2005/8/layout/vList4"/>
    <dgm:cxn modelId="{194A90BA-F322-4B3E-99E7-6FB0AF10D3DC}" type="presParOf" srcId="{86D14545-CE24-40A0-92D0-863CF32C45F7}" destId="{0D02267E-4973-4054-A84A-55CE6DFF8C4A}" srcOrd="3" destOrd="0" presId="urn:microsoft.com/office/officeart/2005/8/layout/vList4"/>
    <dgm:cxn modelId="{8264053C-1ED4-4CE0-BD81-9728CBCE66A9}" type="presParOf" srcId="{86D14545-CE24-40A0-92D0-863CF32C45F7}" destId="{649EB58F-DE02-46AD-B172-C6C8E63329A9}" srcOrd="4" destOrd="0" presId="urn:microsoft.com/office/officeart/2005/8/layout/vList4"/>
    <dgm:cxn modelId="{C949789D-FAD5-4CC0-8581-9CB84B11FA19}" type="presParOf" srcId="{649EB58F-DE02-46AD-B172-C6C8E63329A9}" destId="{F7755FEE-2DD0-4302-AB96-8C15C739884E}" srcOrd="0" destOrd="0" presId="urn:microsoft.com/office/officeart/2005/8/layout/vList4"/>
    <dgm:cxn modelId="{B97F70AF-8A7D-4718-8658-323824EBB665}" type="presParOf" srcId="{649EB58F-DE02-46AD-B172-C6C8E63329A9}" destId="{4E08C410-D299-4F23-A0EB-640BDAEA511B}" srcOrd="1" destOrd="0" presId="urn:microsoft.com/office/officeart/2005/8/layout/vList4"/>
    <dgm:cxn modelId="{09D5382B-0589-40A0-8A96-A8AC481CD543}" type="presParOf" srcId="{649EB58F-DE02-46AD-B172-C6C8E63329A9}" destId="{6D8E9163-430E-4A99-818D-58124D4A312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4C397A-A346-4670-ABE4-149555AF0D37}" type="doc">
      <dgm:prSet loTypeId="urn:microsoft.com/office/officeart/2005/8/layout/vList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B2B94C8-39D8-43D0-88B0-3F29DCFACE61}">
      <dgm:prSet phldrT="[Text]" custT="1"/>
      <dgm:spPr/>
      <dgm:t>
        <a:bodyPr/>
        <a:lstStyle/>
        <a:p>
          <a:r>
            <a:rPr lang="en-US" sz="3600" dirty="0">
              <a:solidFill>
                <a:schemeClr val="tx1"/>
              </a:solidFill>
            </a:rPr>
            <a:t>Develop Discipleship and Evangelism</a:t>
          </a:r>
        </a:p>
      </dgm:t>
    </dgm:pt>
    <dgm:pt modelId="{59FBCF96-232B-4DF1-8B36-A4A39F48E884}" type="parTrans" cxnId="{A70B85F7-826A-4AE3-8190-1A0E621AC56C}">
      <dgm:prSet/>
      <dgm:spPr/>
      <dgm:t>
        <a:bodyPr/>
        <a:lstStyle/>
        <a:p>
          <a:endParaRPr lang="en-US"/>
        </a:p>
      </dgm:t>
    </dgm:pt>
    <dgm:pt modelId="{1B77121B-C341-44FF-822C-6AD9CA54EB81}" type="sibTrans" cxnId="{A70B85F7-826A-4AE3-8190-1A0E621AC56C}">
      <dgm:prSet/>
      <dgm:spPr/>
      <dgm:t>
        <a:bodyPr/>
        <a:lstStyle/>
        <a:p>
          <a:endParaRPr lang="en-US"/>
        </a:p>
      </dgm:t>
    </dgm:pt>
    <dgm:pt modelId="{EF5028CD-38B1-4131-B6DC-316363A31BF3}">
      <dgm:prSet phldrT="[Text]" custT="1"/>
      <dgm:spPr/>
      <dgm:t>
        <a:bodyPr/>
        <a:lstStyle/>
        <a:p>
          <a:r>
            <a:rPr lang="en-US" sz="3600" dirty="0">
              <a:solidFill>
                <a:schemeClr val="tx1"/>
              </a:solidFill>
            </a:rPr>
            <a:t>Encourage dynamic and collaborative leadership</a:t>
          </a:r>
        </a:p>
      </dgm:t>
    </dgm:pt>
    <dgm:pt modelId="{859517D1-8735-485A-BC53-64EC799C8B41}" type="parTrans" cxnId="{2304AADF-8841-4294-BA9A-08BC870D6C8B}">
      <dgm:prSet/>
      <dgm:spPr/>
      <dgm:t>
        <a:bodyPr/>
        <a:lstStyle/>
        <a:p>
          <a:endParaRPr lang="en-US"/>
        </a:p>
      </dgm:t>
    </dgm:pt>
    <dgm:pt modelId="{C8E6EDE6-0970-4049-9A1A-4ED9752B9CD6}" type="sibTrans" cxnId="{2304AADF-8841-4294-BA9A-08BC870D6C8B}">
      <dgm:prSet/>
      <dgm:spPr/>
      <dgm:t>
        <a:bodyPr/>
        <a:lstStyle/>
        <a:p>
          <a:endParaRPr lang="en-US"/>
        </a:p>
      </dgm:t>
    </dgm:pt>
    <dgm:pt modelId="{F52A051D-0294-4500-8044-978DE4EFCA5F}">
      <dgm:prSet phldrT="[Text]" custT="1"/>
      <dgm:spPr/>
      <dgm:t>
        <a:bodyPr/>
        <a:lstStyle/>
        <a:p>
          <a:r>
            <a:rPr lang="en-US" sz="4000" dirty="0">
              <a:solidFill>
                <a:schemeClr val="tx1"/>
              </a:solidFill>
            </a:rPr>
            <a:t>Transform Lives and Communities</a:t>
          </a:r>
        </a:p>
      </dgm:t>
    </dgm:pt>
    <dgm:pt modelId="{A3612182-764F-4E9F-9D85-EDCFB4CA5FF7}" type="parTrans" cxnId="{FCF9A930-5D85-4EEB-A131-C2A46DDF97FF}">
      <dgm:prSet/>
      <dgm:spPr/>
      <dgm:t>
        <a:bodyPr/>
        <a:lstStyle/>
        <a:p>
          <a:endParaRPr lang="en-US"/>
        </a:p>
      </dgm:t>
    </dgm:pt>
    <dgm:pt modelId="{EAB04510-CAF4-47E9-BF54-DB74AE86362E}" type="sibTrans" cxnId="{FCF9A930-5D85-4EEB-A131-C2A46DDF97FF}">
      <dgm:prSet/>
      <dgm:spPr/>
      <dgm:t>
        <a:bodyPr/>
        <a:lstStyle/>
        <a:p>
          <a:endParaRPr lang="en-US"/>
        </a:p>
      </dgm:t>
    </dgm:pt>
    <dgm:pt modelId="{86D14545-CE24-40A0-92D0-863CF32C45F7}" type="pres">
      <dgm:prSet presAssocID="{0D4C397A-A346-4670-ABE4-149555AF0D37}" presName="linear" presStyleCnt="0">
        <dgm:presLayoutVars>
          <dgm:dir/>
          <dgm:resizeHandles val="exact"/>
        </dgm:presLayoutVars>
      </dgm:prSet>
      <dgm:spPr/>
    </dgm:pt>
    <dgm:pt modelId="{9CF99304-9701-4F3E-B5F1-A9D04CFEB678}" type="pres">
      <dgm:prSet presAssocID="{3B2B94C8-39D8-43D0-88B0-3F29DCFACE61}" presName="comp" presStyleCnt="0"/>
      <dgm:spPr/>
    </dgm:pt>
    <dgm:pt modelId="{55E366AF-FBB5-4A96-ABD7-C58883D9535A}" type="pres">
      <dgm:prSet presAssocID="{3B2B94C8-39D8-43D0-88B0-3F29DCFACE61}" presName="box" presStyleLbl="node1" presStyleIdx="0" presStyleCnt="3"/>
      <dgm:spPr/>
    </dgm:pt>
    <dgm:pt modelId="{7EC9914D-7029-4A1B-AB0C-47B001E90B2A}" type="pres">
      <dgm:prSet presAssocID="{3B2B94C8-39D8-43D0-88B0-3F29DCFACE61}" presName="img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</dgm:pt>
    <dgm:pt modelId="{C23E7C4D-EBA3-4B8B-B235-0FDFC08631E0}" type="pres">
      <dgm:prSet presAssocID="{3B2B94C8-39D8-43D0-88B0-3F29DCFACE61}" presName="text" presStyleLbl="node1" presStyleIdx="0" presStyleCnt="3">
        <dgm:presLayoutVars>
          <dgm:bulletEnabled val="1"/>
        </dgm:presLayoutVars>
      </dgm:prSet>
      <dgm:spPr/>
    </dgm:pt>
    <dgm:pt modelId="{E5BBCD64-4DC0-4A30-B95D-61F5D077547B}" type="pres">
      <dgm:prSet presAssocID="{1B77121B-C341-44FF-822C-6AD9CA54EB81}" presName="spacer" presStyleCnt="0"/>
      <dgm:spPr/>
    </dgm:pt>
    <dgm:pt modelId="{15320844-AC6A-465D-A2A1-0C881BB71599}" type="pres">
      <dgm:prSet presAssocID="{EF5028CD-38B1-4131-B6DC-316363A31BF3}" presName="comp" presStyleCnt="0"/>
      <dgm:spPr/>
    </dgm:pt>
    <dgm:pt modelId="{9E432E62-EE27-4841-834C-238705981D85}" type="pres">
      <dgm:prSet presAssocID="{EF5028CD-38B1-4131-B6DC-316363A31BF3}" presName="box" presStyleLbl="node1" presStyleIdx="1" presStyleCnt="3"/>
      <dgm:spPr/>
    </dgm:pt>
    <dgm:pt modelId="{86C4C310-05F5-4548-9602-F1B493BB6DE7}" type="pres">
      <dgm:prSet presAssocID="{EF5028CD-38B1-4131-B6DC-316363A31BF3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</dgm:pt>
    <dgm:pt modelId="{45795CB1-A846-48B2-8256-4AE502314525}" type="pres">
      <dgm:prSet presAssocID="{EF5028CD-38B1-4131-B6DC-316363A31BF3}" presName="text" presStyleLbl="node1" presStyleIdx="1" presStyleCnt="3">
        <dgm:presLayoutVars>
          <dgm:bulletEnabled val="1"/>
        </dgm:presLayoutVars>
      </dgm:prSet>
      <dgm:spPr/>
    </dgm:pt>
    <dgm:pt modelId="{0D02267E-4973-4054-A84A-55CE6DFF8C4A}" type="pres">
      <dgm:prSet presAssocID="{C8E6EDE6-0970-4049-9A1A-4ED9752B9CD6}" presName="spacer" presStyleCnt="0"/>
      <dgm:spPr/>
    </dgm:pt>
    <dgm:pt modelId="{649EB58F-DE02-46AD-B172-C6C8E63329A9}" type="pres">
      <dgm:prSet presAssocID="{F52A051D-0294-4500-8044-978DE4EFCA5F}" presName="comp" presStyleCnt="0"/>
      <dgm:spPr/>
    </dgm:pt>
    <dgm:pt modelId="{F7755FEE-2DD0-4302-AB96-8C15C739884E}" type="pres">
      <dgm:prSet presAssocID="{F52A051D-0294-4500-8044-978DE4EFCA5F}" presName="box" presStyleLbl="node1" presStyleIdx="2" presStyleCnt="3"/>
      <dgm:spPr/>
    </dgm:pt>
    <dgm:pt modelId="{4E08C410-D299-4F23-A0EB-640BDAEA511B}" type="pres">
      <dgm:prSet presAssocID="{F52A051D-0294-4500-8044-978DE4EFCA5F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</dgm:pt>
    <dgm:pt modelId="{6D8E9163-430E-4A99-818D-58124D4A312E}" type="pres">
      <dgm:prSet presAssocID="{F52A051D-0294-4500-8044-978DE4EFCA5F}" presName="text" presStyleLbl="node1" presStyleIdx="2" presStyleCnt="3">
        <dgm:presLayoutVars>
          <dgm:bulletEnabled val="1"/>
        </dgm:presLayoutVars>
      </dgm:prSet>
      <dgm:spPr/>
    </dgm:pt>
  </dgm:ptLst>
  <dgm:cxnLst>
    <dgm:cxn modelId="{F38DDB10-C383-40C5-98A3-3E0B552DA91A}" type="presOf" srcId="{F52A051D-0294-4500-8044-978DE4EFCA5F}" destId="{F7755FEE-2DD0-4302-AB96-8C15C739884E}" srcOrd="0" destOrd="0" presId="urn:microsoft.com/office/officeart/2005/8/layout/vList4"/>
    <dgm:cxn modelId="{FCF9A930-5D85-4EEB-A131-C2A46DDF97FF}" srcId="{0D4C397A-A346-4670-ABE4-149555AF0D37}" destId="{F52A051D-0294-4500-8044-978DE4EFCA5F}" srcOrd="2" destOrd="0" parTransId="{A3612182-764F-4E9F-9D85-EDCFB4CA5FF7}" sibTransId="{EAB04510-CAF4-47E9-BF54-DB74AE86362E}"/>
    <dgm:cxn modelId="{97A67E3A-C406-4B5E-B9C1-757202C894E8}" type="presOf" srcId="{3B2B94C8-39D8-43D0-88B0-3F29DCFACE61}" destId="{55E366AF-FBB5-4A96-ABD7-C58883D9535A}" srcOrd="0" destOrd="0" presId="urn:microsoft.com/office/officeart/2005/8/layout/vList4"/>
    <dgm:cxn modelId="{AB64806C-877F-4970-B158-B4A1240B0DDC}" type="presOf" srcId="{3B2B94C8-39D8-43D0-88B0-3F29DCFACE61}" destId="{C23E7C4D-EBA3-4B8B-B235-0FDFC08631E0}" srcOrd="1" destOrd="0" presId="urn:microsoft.com/office/officeart/2005/8/layout/vList4"/>
    <dgm:cxn modelId="{1FD79A4D-9006-49E9-8E6C-9912CFBEC0DE}" type="presOf" srcId="{F52A051D-0294-4500-8044-978DE4EFCA5F}" destId="{6D8E9163-430E-4A99-818D-58124D4A312E}" srcOrd="1" destOrd="0" presId="urn:microsoft.com/office/officeart/2005/8/layout/vList4"/>
    <dgm:cxn modelId="{197929C1-A88C-4598-B005-99C83F380EB5}" type="presOf" srcId="{EF5028CD-38B1-4131-B6DC-316363A31BF3}" destId="{9E432E62-EE27-4841-834C-238705981D85}" srcOrd="0" destOrd="0" presId="urn:microsoft.com/office/officeart/2005/8/layout/vList4"/>
    <dgm:cxn modelId="{2D9981C4-DF75-489E-95BC-B59E88CB125F}" type="presOf" srcId="{EF5028CD-38B1-4131-B6DC-316363A31BF3}" destId="{45795CB1-A846-48B2-8256-4AE502314525}" srcOrd="1" destOrd="0" presId="urn:microsoft.com/office/officeart/2005/8/layout/vList4"/>
    <dgm:cxn modelId="{2304AADF-8841-4294-BA9A-08BC870D6C8B}" srcId="{0D4C397A-A346-4670-ABE4-149555AF0D37}" destId="{EF5028CD-38B1-4131-B6DC-316363A31BF3}" srcOrd="1" destOrd="0" parTransId="{859517D1-8735-485A-BC53-64EC799C8B41}" sibTransId="{C8E6EDE6-0970-4049-9A1A-4ED9752B9CD6}"/>
    <dgm:cxn modelId="{B3EFE5F0-102D-4052-9EC3-026DB488AA14}" type="presOf" srcId="{0D4C397A-A346-4670-ABE4-149555AF0D37}" destId="{86D14545-CE24-40A0-92D0-863CF32C45F7}" srcOrd="0" destOrd="0" presId="urn:microsoft.com/office/officeart/2005/8/layout/vList4"/>
    <dgm:cxn modelId="{A70B85F7-826A-4AE3-8190-1A0E621AC56C}" srcId="{0D4C397A-A346-4670-ABE4-149555AF0D37}" destId="{3B2B94C8-39D8-43D0-88B0-3F29DCFACE61}" srcOrd="0" destOrd="0" parTransId="{59FBCF96-232B-4DF1-8B36-A4A39F48E884}" sibTransId="{1B77121B-C341-44FF-822C-6AD9CA54EB81}"/>
    <dgm:cxn modelId="{62BCE4EF-4499-4A9F-B12F-9FDC62CB718A}" type="presParOf" srcId="{86D14545-CE24-40A0-92D0-863CF32C45F7}" destId="{9CF99304-9701-4F3E-B5F1-A9D04CFEB678}" srcOrd="0" destOrd="0" presId="urn:microsoft.com/office/officeart/2005/8/layout/vList4"/>
    <dgm:cxn modelId="{A6B05FD3-E63A-4DEF-A807-53A3063731EF}" type="presParOf" srcId="{9CF99304-9701-4F3E-B5F1-A9D04CFEB678}" destId="{55E366AF-FBB5-4A96-ABD7-C58883D9535A}" srcOrd="0" destOrd="0" presId="urn:microsoft.com/office/officeart/2005/8/layout/vList4"/>
    <dgm:cxn modelId="{2E90C665-754D-4E36-B1B3-3BA530FF964F}" type="presParOf" srcId="{9CF99304-9701-4F3E-B5F1-A9D04CFEB678}" destId="{7EC9914D-7029-4A1B-AB0C-47B001E90B2A}" srcOrd="1" destOrd="0" presId="urn:microsoft.com/office/officeart/2005/8/layout/vList4"/>
    <dgm:cxn modelId="{EDCD29C3-7AF6-4231-9CFC-4172709F6B8E}" type="presParOf" srcId="{9CF99304-9701-4F3E-B5F1-A9D04CFEB678}" destId="{C23E7C4D-EBA3-4B8B-B235-0FDFC08631E0}" srcOrd="2" destOrd="0" presId="urn:microsoft.com/office/officeart/2005/8/layout/vList4"/>
    <dgm:cxn modelId="{B0DCFA9A-1C5C-4F4C-B912-4F44E5FB3C6C}" type="presParOf" srcId="{86D14545-CE24-40A0-92D0-863CF32C45F7}" destId="{E5BBCD64-4DC0-4A30-B95D-61F5D077547B}" srcOrd="1" destOrd="0" presId="urn:microsoft.com/office/officeart/2005/8/layout/vList4"/>
    <dgm:cxn modelId="{9D8FBA67-1E99-4CFF-97CC-3F1033468767}" type="presParOf" srcId="{86D14545-CE24-40A0-92D0-863CF32C45F7}" destId="{15320844-AC6A-465D-A2A1-0C881BB71599}" srcOrd="2" destOrd="0" presId="urn:microsoft.com/office/officeart/2005/8/layout/vList4"/>
    <dgm:cxn modelId="{5EE41ACB-D6E3-413A-A151-F37872F7C81B}" type="presParOf" srcId="{15320844-AC6A-465D-A2A1-0C881BB71599}" destId="{9E432E62-EE27-4841-834C-238705981D85}" srcOrd="0" destOrd="0" presId="urn:microsoft.com/office/officeart/2005/8/layout/vList4"/>
    <dgm:cxn modelId="{9E7A1D92-C534-4043-9DF1-5B790C7EC0DF}" type="presParOf" srcId="{15320844-AC6A-465D-A2A1-0C881BB71599}" destId="{86C4C310-05F5-4548-9602-F1B493BB6DE7}" srcOrd="1" destOrd="0" presId="urn:microsoft.com/office/officeart/2005/8/layout/vList4"/>
    <dgm:cxn modelId="{3AC025AE-CFB6-4CFC-8012-03AC39DCB383}" type="presParOf" srcId="{15320844-AC6A-465D-A2A1-0C881BB71599}" destId="{45795CB1-A846-48B2-8256-4AE502314525}" srcOrd="2" destOrd="0" presId="urn:microsoft.com/office/officeart/2005/8/layout/vList4"/>
    <dgm:cxn modelId="{194A90BA-F322-4B3E-99E7-6FB0AF10D3DC}" type="presParOf" srcId="{86D14545-CE24-40A0-92D0-863CF32C45F7}" destId="{0D02267E-4973-4054-A84A-55CE6DFF8C4A}" srcOrd="3" destOrd="0" presId="urn:microsoft.com/office/officeart/2005/8/layout/vList4"/>
    <dgm:cxn modelId="{8264053C-1ED4-4CE0-BD81-9728CBCE66A9}" type="presParOf" srcId="{86D14545-CE24-40A0-92D0-863CF32C45F7}" destId="{649EB58F-DE02-46AD-B172-C6C8E63329A9}" srcOrd="4" destOrd="0" presId="urn:microsoft.com/office/officeart/2005/8/layout/vList4"/>
    <dgm:cxn modelId="{C949789D-FAD5-4CC0-8581-9CB84B11FA19}" type="presParOf" srcId="{649EB58F-DE02-46AD-B172-C6C8E63329A9}" destId="{F7755FEE-2DD0-4302-AB96-8C15C739884E}" srcOrd="0" destOrd="0" presId="urn:microsoft.com/office/officeart/2005/8/layout/vList4"/>
    <dgm:cxn modelId="{B97F70AF-8A7D-4718-8658-323824EBB665}" type="presParOf" srcId="{649EB58F-DE02-46AD-B172-C6C8E63329A9}" destId="{4E08C410-D299-4F23-A0EB-640BDAEA511B}" srcOrd="1" destOrd="0" presId="urn:microsoft.com/office/officeart/2005/8/layout/vList4"/>
    <dgm:cxn modelId="{09D5382B-0589-40A0-8A96-A8AC481CD543}" type="presParOf" srcId="{649EB58F-DE02-46AD-B172-C6C8E63329A9}" destId="{6D8E9163-430E-4A99-818D-58124D4A312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366AF-FBB5-4A96-ABD7-C58883D9535A}">
      <dsp:nvSpPr>
        <dsp:cNvPr id="0" name=""/>
        <dsp:cNvSpPr/>
      </dsp:nvSpPr>
      <dsp:spPr>
        <a:xfrm>
          <a:off x="0" y="0"/>
          <a:ext cx="8128000" cy="16933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Develop Discipleship and Evangelism</a:t>
          </a:r>
        </a:p>
      </dsp:txBody>
      <dsp:txXfrm>
        <a:off x="1794933" y="0"/>
        <a:ext cx="6333066" cy="1693333"/>
      </dsp:txXfrm>
    </dsp:sp>
    <dsp:sp modelId="{7EC9914D-7029-4A1B-AB0C-47B001E90B2A}">
      <dsp:nvSpPr>
        <dsp:cNvPr id="0" name=""/>
        <dsp:cNvSpPr/>
      </dsp:nvSpPr>
      <dsp:spPr>
        <a:xfrm>
          <a:off x="169333" y="169333"/>
          <a:ext cx="1625600" cy="1354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432E62-EE27-4841-834C-238705981D85}">
      <dsp:nvSpPr>
        <dsp:cNvPr id="0" name=""/>
        <dsp:cNvSpPr/>
      </dsp:nvSpPr>
      <dsp:spPr>
        <a:xfrm>
          <a:off x="0" y="1862666"/>
          <a:ext cx="8128000" cy="169333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Encourage dynamic and collaborative leadership</a:t>
          </a:r>
        </a:p>
      </dsp:txBody>
      <dsp:txXfrm>
        <a:off x="1794933" y="1862666"/>
        <a:ext cx="6333066" cy="1693333"/>
      </dsp:txXfrm>
    </dsp:sp>
    <dsp:sp modelId="{86C4C310-05F5-4548-9602-F1B493BB6DE7}">
      <dsp:nvSpPr>
        <dsp:cNvPr id="0" name=""/>
        <dsp:cNvSpPr/>
      </dsp:nvSpPr>
      <dsp:spPr>
        <a:xfrm>
          <a:off x="169333" y="2032000"/>
          <a:ext cx="1625600" cy="1354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755FEE-2DD0-4302-AB96-8C15C739884E}">
      <dsp:nvSpPr>
        <dsp:cNvPr id="0" name=""/>
        <dsp:cNvSpPr/>
      </dsp:nvSpPr>
      <dsp:spPr>
        <a:xfrm>
          <a:off x="0" y="3725333"/>
          <a:ext cx="8128000" cy="169333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tx1"/>
              </a:solidFill>
            </a:rPr>
            <a:t>Transform Lives and Communities</a:t>
          </a:r>
        </a:p>
      </dsp:txBody>
      <dsp:txXfrm>
        <a:off x="1794933" y="3725333"/>
        <a:ext cx="6333066" cy="1693333"/>
      </dsp:txXfrm>
    </dsp:sp>
    <dsp:sp modelId="{4E08C410-D299-4F23-A0EB-640BDAEA511B}">
      <dsp:nvSpPr>
        <dsp:cNvPr id="0" name=""/>
        <dsp:cNvSpPr/>
      </dsp:nvSpPr>
      <dsp:spPr>
        <a:xfrm>
          <a:off x="169333" y="3894666"/>
          <a:ext cx="1625600" cy="1354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366AF-FBB5-4A96-ABD7-C58883D9535A}">
      <dsp:nvSpPr>
        <dsp:cNvPr id="0" name=""/>
        <dsp:cNvSpPr/>
      </dsp:nvSpPr>
      <dsp:spPr>
        <a:xfrm>
          <a:off x="0" y="0"/>
          <a:ext cx="8128000" cy="16933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Develop Discipleship and Evangelism</a:t>
          </a:r>
        </a:p>
      </dsp:txBody>
      <dsp:txXfrm>
        <a:off x="1794933" y="0"/>
        <a:ext cx="6333066" cy="1693333"/>
      </dsp:txXfrm>
    </dsp:sp>
    <dsp:sp modelId="{7EC9914D-7029-4A1B-AB0C-47B001E90B2A}">
      <dsp:nvSpPr>
        <dsp:cNvPr id="0" name=""/>
        <dsp:cNvSpPr/>
      </dsp:nvSpPr>
      <dsp:spPr>
        <a:xfrm>
          <a:off x="169333" y="169333"/>
          <a:ext cx="1625600" cy="1354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432E62-EE27-4841-834C-238705981D85}">
      <dsp:nvSpPr>
        <dsp:cNvPr id="0" name=""/>
        <dsp:cNvSpPr/>
      </dsp:nvSpPr>
      <dsp:spPr>
        <a:xfrm>
          <a:off x="0" y="1862666"/>
          <a:ext cx="8128000" cy="169333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Encourage dynamic and collaborative leadership</a:t>
          </a:r>
        </a:p>
      </dsp:txBody>
      <dsp:txXfrm>
        <a:off x="1794933" y="1862666"/>
        <a:ext cx="6333066" cy="1693333"/>
      </dsp:txXfrm>
    </dsp:sp>
    <dsp:sp modelId="{86C4C310-05F5-4548-9602-F1B493BB6DE7}">
      <dsp:nvSpPr>
        <dsp:cNvPr id="0" name=""/>
        <dsp:cNvSpPr/>
      </dsp:nvSpPr>
      <dsp:spPr>
        <a:xfrm>
          <a:off x="169333" y="2032000"/>
          <a:ext cx="1625600" cy="1354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755FEE-2DD0-4302-AB96-8C15C739884E}">
      <dsp:nvSpPr>
        <dsp:cNvPr id="0" name=""/>
        <dsp:cNvSpPr/>
      </dsp:nvSpPr>
      <dsp:spPr>
        <a:xfrm>
          <a:off x="0" y="3725333"/>
          <a:ext cx="8128000" cy="169333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tx1"/>
              </a:solidFill>
            </a:rPr>
            <a:t>Transform Lives and Communities</a:t>
          </a:r>
        </a:p>
      </dsp:txBody>
      <dsp:txXfrm>
        <a:off x="1794933" y="3725333"/>
        <a:ext cx="6333066" cy="1693333"/>
      </dsp:txXfrm>
    </dsp:sp>
    <dsp:sp modelId="{4E08C410-D299-4F23-A0EB-640BDAEA511B}">
      <dsp:nvSpPr>
        <dsp:cNvPr id="0" name=""/>
        <dsp:cNvSpPr/>
      </dsp:nvSpPr>
      <dsp:spPr>
        <a:xfrm>
          <a:off x="169333" y="3894666"/>
          <a:ext cx="1625600" cy="13546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F3E27-6825-4B22-B53C-C60EE1316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5D0F0A-94F7-44C6-A1BC-28611CAA0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04398-2338-42C5-9D18-9F64EC611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8E351-CD51-4152-88AE-CEDBCA39E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C9C50-CF5E-404C-9587-84083F14F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0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8E78A-64AC-447C-927C-A08469DA0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94FA7B-9495-4EFA-A25F-9D2CC735BB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07F30-C8FE-46F6-A369-9090DC555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7436D-61DF-4166-9BAE-DE1618CFE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F5DD7-C308-44EE-988B-18D15F46D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1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7A524F-51B4-47C6-8F2C-7E8BD5946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36A9B-CFF8-46CE-BF08-E71037FED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C3C4-F06E-4EE6-9FF7-11563F740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361AF-2159-411B-ABD6-FC164004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AE34E-14DD-49DF-B64B-927C90F8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7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8FDDA-0AF5-49EA-96D7-996145FF6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F6175-F56D-4B3E-BE83-065A41EAB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65B18-2673-4F3F-8E36-3F27106D1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57C91-34EA-4D8B-A557-3008096C8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F7BE0-E66A-41FB-8BC9-B45A6AD12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0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82340-6C52-41B2-BF0B-99F7CB27C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CE8C1-7E53-4BB8-ACC4-EDF99ECB0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A042E-B1E3-4D74-B65B-155062384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355A2-363C-4952-9897-68A848213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24AAF-F3DE-40FB-8763-8ACA4516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5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BB8DA-94E6-426A-91B3-E242519FA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4B58E-DE0B-4B5F-AA84-CB210336C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AD56D0-2086-4F04-97A4-12A14F0B5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14F1E-178B-4941-A419-73F9442CE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54152-239F-4A97-9D34-CD820017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BA4E07-BD97-4E5B-94A4-B3358682E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9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17B5E-F916-4FC2-BFE3-581D4E08E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EAC32-D6F6-44BF-B207-42EDC12D3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DA678A-94B2-40E7-AF2E-21085E744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C1BB96-A570-48BF-AFE0-B2A8D19F1B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03496C-76AF-4474-B00D-C6A2FB91ED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94F92C-3BBD-45F8-9939-9E272A11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094D85-1C63-4523-8BED-417A776E7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065315-86E3-4A44-9AF0-E5665ABAC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1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9D04B-2847-4557-BDA9-AD66678E3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A84B3B-BD3C-442F-88B0-882F20C0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492C4F-98F1-4D9E-9AF2-764F1784A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1CBCD-5C14-4F6D-B8BB-21528F95C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1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F7257F-2F12-4B5E-9098-A7D65D78F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9AC333-89FC-4BF9-A042-909565BA9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FC0CF-2D9D-4370-8551-CA2FD6AB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7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C70B3-BF91-4600-BEAA-801C857A6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4E4A8-4480-40AB-8AFD-07F56A044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A331B-4212-4C87-860B-0E8DDF2DE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31F1C5-84EE-4FD5-AB96-E4663813D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7EA44-CCC6-499B-B106-165DB2E8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F05E23-E701-478C-A7AD-EAA5FCC3D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34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0530-DF61-4384-A15F-156AC6511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C56C88-A5FC-49FF-8C19-C0E72C1F00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8FC67F-6996-4505-954B-97C992140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A8CF7-3917-4884-ACF0-F25C37028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1603C-04B1-4562-9C85-3BCD02D40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9420D0-027E-47F9-AE17-2F1578FD5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24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71E4E2-7FF7-443D-8FD0-761587ABB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A5B60-3C8E-4CF6-B993-2A2A3E0F5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C06A5-BDB3-4AC5-BD2C-8C2D9F922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E111E-0CF0-40C3-AB7E-63349BD7F8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DE255-8AB9-48D0-B7A0-058B9EA128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g"/><Relationship Id="rId5" Type="http://schemas.openxmlformats.org/officeDocument/2006/relationships/image" Target="../media/image13.png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DE5A8-6D91-4E2A-BFD7-3056EBAB4D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7886" y="3068320"/>
            <a:ext cx="3600000" cy="1010404"/>
          </a:xfrm>
        </p:spPr>
        <p:txBody>
          <a:bodyPr>
            <a:normAutofit/>
          </a:bodyPr>
          <a:lstStyle/>
          <a:p>
            <a:r>
              <a:rPr lang="en-GB" dirty="0"/>
              <a:t>Table Talk</a:t>
            </a:r>
          </a:p>
        </p:txBody>
      </p:sp>
      <p:pic>
        <p:nvPicPr>
          <p:cNvPr id="7" name="Picture 6" descr="A close up of a toy&#10;&#10;Description automatically generated">
            <a:extLst>
              <a:ext uri="{FF2B5EF4-FFF2-40B4-BE49-F238E27FC236}">
                <a16:creationId xmlns:a16="http://schemas.microsoft.com/office/drawing/2014/main" id="{077F5D72-AF09-4DE3-947B-44A70AFF64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20" y="1590566"/>
            <a:ext cx="4087368" cy="36494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E719F52-C250-4CD2-8163-B7CF23FD7DB4}"/>
              </a:ext>
            </a:extLst>
          </p:cNvPr>
          <p:cNvSpPr txBox="1"/>
          <p:nvPr/>
        </p:nvSpPr>
        <p:spPr>
          <a:xfrm>
            <a:off x="5699899" y="4219323"/>
            <a:ext cx="54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A simple ice-breaker</a:t>
            </a:r>
          </a:p>
        </p:txBody>
      </p:sp>
    </p:spTree>
    <p:extLst>
      <p:ext uri="{BB962C8B-B14F-4D97-AF65-F5344CB8AC3E}">
        <p14:creationId xmlns:p14="http://schemas.microsoft.com/office/powerpoint/2010/main" val="3623508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7">
            <a:extLst>
              <a:ext uri="{FF2B5EF4-FFF2-40B4-BE49-F238E27FC236}">
                <a16:creationId xmlns:a16="http://schemas.microsoft.com/office/drawing/2014/main" id="{E1750109-3B91-4506-B997-0CD8E35A14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C5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9">
            <a:extLst>
              <a:ext uri="{FF2B5EF4-FFF2-40B4-BE49-F238E27FC236}">
                <a16:creationId xmlns:a16="http://schemas.microsoft.com/office/drawing/2014/main" id="{E72D8D1B-59F6-4FF3-8547-9BBB6129F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48006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group of people walking on a city street&#10;&#10;Description automatically generated">
            <a:extLst>
              <a:ext uri="{FF2B5EF4-FFF2-40B4-BE49-F238E27FC236}">
                <a16:creationId xmlns:a16="http://schemas.microsoft.com/office/drawing/2014/main" id="{ECFDE436-30B4-42AD-901B-3F5D26052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49" y="714393"/>
            <a:ext cx="3122143" cy="2333801"/>
          </a:xfrm>
          <a:prstGeom prst="rect">
            <a:avLst/>
          </a:prstGeom>
        </p:spPr>
      </p:pic>
      <p:sp>
        <p:nvSpPr>
          <p:cNvPr id="25" name="Rectangle 21">
            <a:extLst>
              <a:ext uri="{FF2B5EF4-FFF2-40B4-BE49-F238E27FC236}">
                <a16:creationId xmlns:a16="http://schemas.microsoft.com/office/drawing/2014/main" id="{2C444748-5A8D-4B53-89FE-42B455DFA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5618" y="487090"/>
            <a:ext cx="3588171" cy="278104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ar parked on the side of a building&#10;&#10;Description automatically generated">
            <a:extLst>
              <a:ext uri="{FF2B5EF4-FFF2-40B4-BE49-F238E27FC236}">
                <a16:creationId xmlns:a16="http://schemas.microsoft.com/office/drawing/2014/main" id="{1A9920C3-C80E-4C6F-A3B4-6900219EE1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676" y="685301"/>
            <a:ext cx="3252903" cy="2399015"/>
          </a:xfrm>
          <a:prstGeom prst="rect">
            <a:avLst/>
          </a:prstGeom>
        </p:spPr>
      </p:pic>
      <p:sp>
        <p:nvSpPr>
          <p:cNvPr id="27" name="Rectangle 23">
            <a:extLst>
              <a:ext uri="{FF2B5EF4-FFF2-40B4-BE49-F238E27FC236}">
                <a16:creationId xmlns:a16="http://schemas.microsoft.com/office/drawing/2014/main" id="{14044C96-7CFD-44DB-A579-D77B0D37C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5998" y="487090"/>
            <a:ext cx="3588174" cy="278104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picture containing outdoor, building, grass, road&#10;&#10;Description automatically generated">
            <a:extLst>
              <a:ext uri="{FF2B5EF4-FFF2-40B4-BE49-F238E27FC236}">
                <a16:creationId xmlns:a16="http://schemas.microsoft.com/office/drawing/2014/main" id="{D968C8D6-A403-4895-822F-0B7D8A0CFB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18" y="815417"/>
            <a:ext cx="3252903" cy="2138783"/>
          </a:xfrm>
          <a:prstGeom prst="rect">
            <a:avLst/>
          </a:prstGeom>
        </p:spPr>
      </p:pic>
      <p:sp>
        <p:nvSpPr>
          <p:cNvPr id="29" name="Rectangle 25">
            <a:extLst>
              <a:ext uri="{FF2B5EF4-FFF2-40B4-BE49-F238E27FC236}">
                <a16:creationId xmlns:a16="http://schemas.microsoft.com/office/drawing/2014/main" id="{8FC8C21F-9484-4A71-ABFA-6C10682FA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360367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7C877ECF-C375-42C9-8037-5857C826D5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27" y="3748194"/>
            <a:ext cx="2583586" cy="2471631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F4FFA271-A10A-4AC3-8F06-E3313A197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502" y="3603670"/>
            <a:ext cx="3601167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F9FE375-3674-4B26-B67B-30AFAF78C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5618" y="3610700"/>
            <a:ext cx="3588171" cy="278104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person, indoor, table, cup&#10;&#10;Description automatically generated">
            <a:extLst>
              <a:ext uri="{FF2B5EF4-FFF2-40B4-BE49-F238E27FC236}">
                <a16:creationId xmlns:a16="http://schemas.microsoft.com/office/drawing/2014/main" id="{D4525E62-B130-45D6-91E2-58B888AF71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433" y="4054070"/>
            <a:ext cx="3217333" cy="1930399"/>
          </a:xfrm>
          <a:prstGeom prst="rect">
            <a:avLst/>
          </a:prstGeom>
        </p:spPr>
      </p:pic>
      <p:pic>
        <p:nvPicPr>
          <p:cNvPr id="11" name="Picture 10" descr="A large city landscape&#10;&#10;Description automatically generated">
            <a:extLst>
              <a:ext uri="{FF2B5EF4-FFF2-40B4-BE49-F238E27FC236}">
                <a16:creationId xmlns:a16="http://schemas.microsoft.com/office/drawing/2014/main" id="{A8EFC7A6-E6A6-4242-AAD1-11DE45480B4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18" y="3975058"/>
            <a:ext cx="3252903" cy="202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93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372A5D-C44C-47F7-AB1C-AF407039DFAF}"/>
              </a:ext>
            </a:extLst>
          </p:cNvPr>
          <p:cNvSpPr txBox="1"/>
          <p:nvPr/>
        </p:nvSpPr>
        <p:spPr>
          <a:xfrm>
            <a:off x="1152939" y="874643"/>
            <a:ext cx="4701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accent5">
                    <a:lumMod val="50000"/>
                  </a:schemeClr>
                </a:solidFill>
              </a:rPr>
              <a:t>Local Engagement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E617AE-FD5D-409A-9C16-97A17132D433}"/>
              </a:ext>
            </a:extLst>
          </p:cNvPr>
          <p:cNvSpPr txBox="1"/>
          <p:nvPr/>
        </p:nvSpPr>
        <p:spPr>
          <a:xfrm>
            <a:off x="6096000" y="2206487"/>
            <a:ext cx="48900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C00000"/>
                </a:solidFill>
              </a:rPr>
              <a:t>Greater Integration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6807BE-5505-4E37-9B04-7249AD1CBBF9}"/>
              </a:ext>
            </a:extLst>
          </p:cNvPr>
          <p:cNvSpPr txBox="1"/>
          <p:nvPr/>
        </p:nvSpPr>
        <p:spPr>
          <a:xfrm>
            <a:off x="944217" y="3031435"/>
            <a:ext cx="4562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6">
                    <a:lumMod val="50000"/>
                  </a:schemeClr>
                </a:solidFill>
              </a:rPr>
              <a:t>Partnership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0741B5-0C64-4FA0-BA40-170D3704218B}"/>
              </a:ext>
            </a:extLst>
          </p:cNvPr>
          <p:cNvSpPr txBox="1"/>
          <p:nvPr/>
        </p:nvSpPr>
        <p:spPr>
          <a:xfrm>
            <a:off x="5854148" y="4522304"/>
            <a:ext cx="3607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1">
                    <a:lumMod val="50000"/>
                  </a:schemeClr>
                </a:solidFill>
              </a:rPr>
              <a:t>Simplification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DBE5CE-BDC2-4240-8206-B062E232E0DD}"/>
              </a:ext>
            </a:extLst>
          </p:cNvPr>
          <p:cNvSpPr txBox="1"/>
          <p:nvPr/>
        </p:nvSpPr>
        <p:spPr>
          <a:xfrm>
            <a:off x="1924877" y="4981711"/>
            <a:ext cx="2600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Review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7BDC40-145E-4497-94BD-13D5A653F0B6}"/>
              </a:ext>
            </a:extLst>
          </p:cNvPr>
          <p:cNvSpPr txBox="1"/>
          <p:nvPr/>
        </p:nvSpPr>
        <p:spPr>
          <a:xfrm>
            <a:off x="5854148" y="3897909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334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C:\Users\dalbe\Desktop\image_small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61402" y="6138333"/>
            <a:ext cx="2324100" cy="62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4032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6F7D14-AE96-4443-8CFB-CF0EB104C45B}"/>
              </a:ext>
            </a:extLst>
          </p:cNvPr>
          <p:cNvSpPr txBox="1"/>
          <p:nvPr/>
        </p:nvSpPr>
        <p:spPr>
          <a:xfrm>
            <a:off x="1100669" y="1111086"/>
            <a:ext cx="10011831" cy="2623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‘That this Synod celebrates the Renewing Hope journey that the Diocese of Salisbury has been on and adopts the priorities for growth and next steps as proposed’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C:\Users\dalbe\Desktop\image_small.jpg">
            <a:extLst>
              <a:ext uri="{FF2B5EF4-FFF2-40B4-BE49-F238E27FC236}">
                <a16:creationId xmlns:a16="http://schemas.microsoft.com/office/drawing/2014/main" id="{7F164155-A91E-4836-8E3C-5C3CDE78AC7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478179" y="5218901"/>
            <a:ext cx="1819434" cy="491247"/>
          </a:xfrm>
          <a:prstGeom prst="rect">
            <a:avLst/>
          </a:prstGeom>
          <a:noFill/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rgbClr val="85638E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906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144EA-DDF3-4789-9D3F-E334560CD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0821" y="1557867"/>
            <a:ext cx="3562483" cy="3569241"/>
          </a:xfrm>
        </p:spPr>
        <p:txBody>
          <a:bodyPr>
            <a:normAutofit/>
          </a:bodyPr>
          <a:lstStyle/>
          <a:p>
            <a:r>
              <a:rPr lang="en-GB" sz="5800" dirty="0"/>
              <a:t>Resources to help us talk to one another</a:t>
            </a:r>
          </a:p>
        </p:txBody>
      </p:sp>
      <p:pic>
        <p:nvPicPr>
          <p:cNvPr id="5" name="Picture 4" descr="A picture containing clock&#10;&#10;Description automatically generated">
            <a:extLst>
              <a:ext uri="{FF2B5EF4-FFF2-40B4-BE49-F238E27FC236}">
                <a16:creationId xmlns:a16="http://schemas.microsoft.com/office/drawing/2014/main" id="{ACC75040-1D16-4FC9-8EA6-55A09590B4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144" y="640080"/>
            <a:ext cx="5550408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20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drawing of a person&#10;&#10;Description automatically generated">
            <a:extLst>
              <a:ext uri="{FF2B5EF4-FFF2-40B4-BE49-F238E27FC236}">
                <a16:creationId xmlns:a16="http://schemas.microsoft.com/office/drawing/2014/main" id="{A2944AB0-35B4-4511-90D1-837D5B7C66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8" b="14252"/>
          <a:stretch/>
        </p:blipFill>
        <p:spPr>
          <a:xfrm>
            <a:off x="1530522" y="1632879"/>
            <a:ext cx="2849586" cy="2849586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:a16="http://schemas.microsoft.com/office/drawing/2014/main" id="{31484E97-C564-43C3-B718-9B9D70D8EB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84" r="24566" b="-2"/>
          <a:stretch/>
        </p:blipFill>
        <p:spPr>
          <a:xfrm>
            <a:off x="4674471" y="1632879"/>
            <a:ext cx="2849586" cy="2849586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9" name="Picture 8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2453EBD5-BB87-4D02-B511-EF246176B6D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66" r="15335" b="1"/>
          <a:stretch/>
        </p:blipFill>
        <p:spPr>
          <a:xfrm>
            <a:off x="7818420" y="1632879"/>
            <a:ext cx="2849586" cy="2849586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8295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9639D-BB15-4881-BDD7-47CE75377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1884"/>
            <a:ext cx="9144000" cy="1010698"/>
          </a:xfrm>
        </p:spPr>
        <p:txBody>
          <a:bodyPr/>
          <a:lstStyle/>
          <a:p>
            <a:r>
              <a:rPr lang="en-GB" dirty="0"/>
              <a:t>We all have a story to tell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B74AEF-3370-4E7F-A2B4-C1AED296DB84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9260" y="4945832"/>
            <a:ext cx="3734060" cy="101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73253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7010711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C:\Users\dalbe\Desktop\image_small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61402" y="6138333"/>
            <a:ext cx="2324100" cy="62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0141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32E8E84-634B-4072-8A09-BAD25014B3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448346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4DCD127-A4F4-4184-A8F7-E0A61C44E6A6}"/>
              </a:ext>
            </a:extLst>
          </p:cNvPr>
          <p:cNvCxnSpPr/>
          <p:nvPr/>
        </p:nvCxnSpPr>
        <p:spPr>
          <a:xfrm>
            <a:off x="2619375" y="1209675"/>
            <a:ext cx="0" cy="4212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B50861-37A1-4FBA-9655-489531AB08B2}"/>
              </a:ext>
            </a:extLst>
          </p:cNvPr>
          <p:cNvCxnSpPr>
            <a:cxnSpLocks/>
          </p:cNvCxnSpPr>
          <p:nvPr/>
        </p:nvCxnSpPr>
        <p:spPr>
          <a:xfrm rot="16200000" flipH="1">
            <a:off x="6331013" y="1726012"/>
            <a:ext cx="0" cy="7416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901E0E6-AEEA-47C2-9FEC-415ABF773F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1381318"/>
              </p:ext>
            </p:extLst>
          </p:nvPr>
        </p:nvGraphicFramePr>
        <p:xfrm>
          <a:off x="2032000" y="396240"/>
          <a:ext cx="8128000" cy="5742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D7A86CE-FD82-4E8A-853F-36FDF81348F6}"/>
              </a:ext>
            </a:extLst>
          </p:cNvPr>
          <p:cNvCxnSpPr>
            <a:cxnSpLocks/>
          </p:cNvCxnSpPr>
          <p:nvPr/>
        </p:nvCxnSpPr>
        <p:spPr>
          <a:xfrm rot="16200000" flipH="1">
            <a:off x="6112013" y="1554487"/>
            <a:ext cx="0" cy="77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180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4C6AF0F-1626-4ABC-A092-29C3EFE3AE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633702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2262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B45A9B8-35D2-47BC-9AA7-6B52BE1B8B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196720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 descr="C:\Users\dalbe\Desktop\image_small.jpg">
            <a:extLst>
              <a:ext uri="{FF2B5EF4-FFF2-40B4-BE49-F238E27FC236}">
                <a16:creationId xmlns:a16="http://schemas.microsoft.com/office/drawing/2014/main" id="{65CDFAEF-EEBB-4AF0-B0BC-B92A6725337E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03152" y="5477086"/>
            <a:ext cx="2324100" cy="62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6B8B927-E8CC-46CA-B878-BE9B4E902A49}"/>
              </a:ext>
            </a:extLst>
          </p:cNvPr>
          <p:cNvCxnSpPr/>
          <p:nvPr/>
        </p:nvCxnSpPr>
        <p:spPr>
          <a:xfrm>
            <a:off x="2619375" y="1209675"/>
            <a:ext cx="0" cy="4212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D86EEB-25CF-4A16-B8CF-103256B3393C}"/>
              </a:ext>
            </a:extLst>
          </p:cNvPr>
          <p:cNvCxnSpPr>
            <a:cxnSpLocks/>
          </p:cNvCxnSpPr>
          <p:nvPr/>
        </p:nvCxnSpPr>
        <p:spPr>
          <a:xfrm rot="16200000" flipH="1">
            <a:off x="6331013" y="1726012"/>
            <a:ext cx="0" cy="7416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849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BCF511F007D3449F2FFF3A64399C5F" ma:contentTypeVersion="10" ma:contentTypeDescription="Create a new document." ma:contentTypeScope="" ma:versionID="2b2e4e91059b736c48caed4785cce620">
  <xsd:schema xmlns:xsd="http://www.w3.org/2001/XMLSchema" xmlns:xs="http://www.w3.org/2001/XMLSchema" xmlns:p="http://schemas.microsoft.com/office/2006/metadata/properties" xmlns:ns3="f3aace8a-d60e-42a9-9eeb-dd10ba4dcc7b" targetNamespace="http://schemas.microsoft.com/office/2006/metadata/properties" ma:root="true" ma:fieldsID="6e6e03a7cd594488e084a782bb665f8f" ns3:_="">
    <xsd:import namespace="f3aace8a-d60e-42a9-9eeb-dd10ba4dcc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aace8a-d60e-42a9-9eeb-dd10ba4dcc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42E32E-8B0B-48C9-A7C0-0549221EC9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8455E8-48DB-4BCA-A431-9C2EE5224BE5}">
  <ds:schemaRefs>
    <ds:schemaRef ds:uri="f3aace8a-d60e-42a9-9eeb-dd10ba4dcc7b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2840CF9-7729-4602-9DF3-4960C79FA0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aace8a-d60e-42a9-9eeb-dd10ba4dcc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94</Words>
  <Application>Microsoft Office PowerPoint</Application>
  <PresentationFormat>Widescreen</PresentationFormat>
  <Paragraphs>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Table Talk</vt:lpstr>
      <vt:lpstr>Resources to help us talk to one another</vt:lpstr>
      <vt:lpstr>PowerPoint Presentation</vt:lpstr>
      <vt:lpstr>We all have a story to tell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Talk</dc:title>
  <dc:creator>Bishop Sherborne</dc:creator>
  <cp:lastModifiedBy>Alison Comlay</cp:lastModifiedBy>
  <cp:revision>1</cp:revision>
  <dcterms:created xsi:type="dcterms:W3CDTF">2020-02-27T09:21:54Z</dcterms:created>
  <dcterms:modified xsi:type="dcterms:W3CDTF">2020-02-28T10:35:26Z</dcterms:modified>
</cp:coreProperties>
</file>