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28" r:id="rId2"/>
  </p:sldMasterIdLst>
  <p:notesMasterIdLst>
    <p:notesMasterId r:id="rId12"/>
  </p:notesMasterIdLst>
  <p:handoutMasterIdLst>
    <p:handoutMasterId r:id="rId13"/>
  </p:handoutMasterIdLst>
  <p:sldIdLst>
    <p:sldId id="315" r:id="rId3"/>
    <p:sldId id="316" r:id="rId4"/>
    <p:sldId id="317" r:id="rId5"/>
    <p:sldId id="318" r:id="rId6"/>
    <p:sldId id="319" r:id="rId7"/>
    <p:sldId id="320" r:id="rId8"/>
    <p:sldId id="321" r:id="rId9"/>
    <p:sldId id="322" r:id="rId10"/>
    <p:sldId id="323" r:id="rId11"/>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78F8A6CD-8438-43C0-87B3-E631E757722D}">
          <p14:sldIdLst/>
        </p14:section>
        <p14:section name="Untitled Section" id="{6B7AFC11-8492-4461-9D16-21B911A206E7}">
          <p14:sldIdLst>
            <p14:sldId id="315"/>
            <p14:sldId id="316"/>
            <p14:sldId id="317"/>
            <p14:sldId id="318"/>
            <p14:sldId id="319"/>
            <p14:sldId id="320"/>
            <p14:sldId id="321"/>
            <p14:sldId id="322"/>
            <p14:sldId id="3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Ashmead" initials="LA" lastIdx="1" clrIdx="0">
    <p:extLst>
      <p:ext uri="{19B8F6BF-5375-455C-9EA6-DF929625EA0E}">
        <p15:presenceInfo xmlns:p15="http://schemas.microsoft.com/office/powerpoint/2012/main" userId="b3e1058af0565cc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FFFE1"/>
    <a:srgbClr val="8379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90" autoAdjust="0"/>
    <p:restoredTop sz="69302" autoAdjust="0"/>
  </p:normalViewPr>
  <p:slideViewPr>
    <p:cSldViewPr>
      <p:cViewPr varScale="1">
        <p:scale>
          <a:sx n="114" d="100"/>
          <a:sy n="114" d="100"/>
        </p:scale>
        <p:origin x="1278" y="8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varScale="1">
        <p:scale>
          <a:sx n="64" d="100"/>
          <a:sy n="64" d="100"/>
        </p:scale>
        <p:origin x="205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atin typeface="Arial" panose="020B0604020202020204" pitchFamily="34" charset="0"/>
                <a:ea typeface="+mn-ea"/>
                <a:cs typeface="+mn-cs"/>
              </a:defRPr>
            </a:lvl1pPr>
          </a:lstStyle>
          <a:p>
            <a:pPr>
              <a:defRPr/>
            </a:pPr>
            <a:endParaRPr lang="en-GB"/>
          </a:p>
        </p:txBody>
      </p:sp>
      <p:sp>
        <p:nvSpPr>
          <p:cNvPr id="3" name="Date Placeholder 2"/>
          <p:cNvSpPr>
            <a:spLocks noGrp="1"/>
          </p:cNvSpPr>
          <p:nvPr>
            <p:ph type="dt" sz="quarter" idx="1"/>
          </p:nvPr>
        </p:nvSpPr>
        <p:spPr>
          <a:xfrm>
            <a:off x="3849688" y="0"/>
            <a:ext cx="2946400" cy="496967"/>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11E34B8-89C9-41E3-AC70-69F77AABB07F}" type="datetimeFigureOut">
              <a:rPr lang="en-GB" altLang="en-US"/>
              <a:pPr/>
              <a:t>28/02/2020</a:t>
            </a:fld>
            <a:endParaRPr lang="en-GB" altLang="en-US"/>
          </a:p>
        </p:txBody>
      </p:sp>
      <p:sp>
        <p:nvSpPr>
          <p:cNvPr id="4" name="Footer Placeholder 3"/>
          <p:cNvSpPr>
            <a:spLocks noGrp="1"/>
          </p:cNvSpPr>
          <p:nvPr>
            <p:ph type="ftr" sz="quarter" idx="2"/>
          </p:nvPr>
        </p:nvSpPr>
        <p:spPr>
          <a:xfrm>
            <a:off x="0" y="9431258"/>
            <a:ext cx="2946400" cy="496967"/>
          </a:xfrm>
          <a:prstGeom prst="rect">
            <a:avLst/>
          </a:prstGeom>
        </p:spPr>
        <p:txBody>
          <a:bodyPr vert="horz" lIns="91440" tIns="45720" rIns="91440" bIns="45720" rtlCol="0" anchor="b"/>
          <a:lstStyle>
            <a:lvl1pPr algn="l">
              <a:defRPr sz="1200">
                <a:latin typeface="Arial" panose="020B0604020202020204" pitchFamily="34" charset="0"/>
                <a:ea typeface="+mn-ea"/>
                <a:cs typeface="+mn-cs"/>
              </a:defRPr>
            </a:lvl1pPr>
          </a:lstStyle>
          <a:p>
            <a:pPr>
              <a:defRPr/>
            </a:pPr>
            <a:endParaRPr lang="en-GB"/>
          </a:p>
        </p:txBody>
      </p:sp>
      <p:sp>
        <p:nvSpPr>
          <p:cNvPr id="5" name="Slide Number Placeholder 4"/>
          <p:cNvSpPr>
            <a:spLocks noGrp="1"/>
          </p:cNvSpPr>
          <p:nvPr>
            <p:ph type="sldNum" sz="quarter" idx="3"/>
          </p:nvPr>
        </p:nvSpPr>
        <p:spPr>
          <a:xfrm>
            <a:off x="3849688" y="9431258"/>
            <a:ext cx="2946400" cy="49696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387748C-20D5-4AFF-BD6E-3D74BF4EE7D6}" type="slidenum">
              <a:rPr lang="en-GB" altLang="en-US"/>
              <a:pPr/>
              <a:t>‹#›</a:t>
            </a:fld>
            <a:endParaRPr lang="en-GB" altLang="en-US"/>
          </a:p>
        </p:txBody>
      </p:sp>
    </p:spTree>
    <p:extLst>
      <p:ext uri="{BB962C8B-B14F-4D97-AF65-F5344CB8AC3E}">
        <p14:creationId xmlns:p14="http://schemas.microsoft.com/office/powerpoint/2010/main" val="2496283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555"/>
          </a:xfrm>
          <a:prstGeom prst="rect">
            <a:avLst/>
          </a:prstGeom>
        </p:spPr>
        <p:txBody>
          <a:bodyPr vert="horz" lIns="91440" tIns="45720" rIns="91440" bIns="45720" rtlCol="0"/>
          <a:lstStyle>
            <a:lvl1pPr algn="l" eaLnBrk="1" hangingPunct="1">
              <a:defRPr sz="1200">
                <a:latin typeface="Arial" panose="020B0604020202020204" pitchFamily="34" charset="0"/>
                <a:ea typeface="+mn-ea"/>
                <a:cs typeface="+mn-cs"/>
              </a:defRPr>
            </a:lvl1pPr>
          </a:lstStyle>
          <a:p>
            <a:pPr>
              <a:defRPr/>
            </a:pPr>
            <a:endParaRPr lang="en-GB"/>
          </a:p>
        </p:txBody>
      </p:sp>
      <p:sp>
        <p:nvSpPr>
          <p:cNvPr id="3" name="Date Placeholder 2"/>
          <p:cNvSpPr>
            <a:spLocks noGrp="1"/>
          </p:cNvSpPr>
          <p:nvPr>
            <p:ph type="dt" idx="1"/>
          </p:nvPr>
        </p:nvSpPr>
        <p:spPr>
          <a:xfrm>
            <a:off x="3849688" y="0"/>
            <a:ext cx="2946400" cy="49855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841C416A-A481-460B-A73D-93437E39416D}" type="datetimeFigureOut">
              <a:rPr lang="en-GB" altLang="en-US"/>
              <a:pPr/>
              <a:t>28/02/2020</a:t>
            </a:fld>
            <a:endParaRPr lang="en-GB" alt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77552"/>
            <a:ext cx="5438775" cy="39090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9671"/>
            <a:ext cx="2946400" cy="498555"/>
          </a:xfrm>
          <a:prstGeom prst="rect">
            <a:avLst/>
          </a:prstGeom>
        </p:spPr>
        <p:txBody>
          <a:bodyPr vert="horz" lIns="91440" tIns="45720" rIns="91440" bIns="45720" rtlCol="0" anchor="b"/>
          <a:lstStyle>
            <a:lvl1pPr algn="l" eaLnBrk="1" hangingPunct="1">
              <a:defRPr sz="1200">
                <a:latin typeface="Arial" panose="020B0604020202020204" pitchFamily="34" charset="0"/>
                <a:ea typeface="+mn-ea"/>
                <a:cs typeface="+mn-cs"/>
              </a:defRPr>
            </a:lvl1pPr>
          </a:lstStyle>
          <a:p>
            <a:pPr>
              <a:defRPr/>
            </a:pPr>
            <a:endParaRPr lang="en-GB"/>
          </a:p>
        </p:txBody>
      </p:sp>
      <p:sp>
        <p:nvSpPr>
          <p:cNvPr id="7" name="Slide Number Placeholder 6"/>
          <p:cNvSpPr>
            <a:spLocks noGrp="1"/>
          </p:cNvSpPr>
          <p:nvPr>
            <p:ph type="sldNum" sz="quarter" idx="5"/>
          </p:nvPr>
        </p:nvSpPr>
        <p:spPr>
          <a:xfrm>
            <a:off x="3849688" y="9429671"/>
            <a:ext cx="2946400" cy="49855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E3F855F-2A4E-42ED-AE24-86B2ED8A41C2}" type="slidenum">
              <a:rPr lang="en-GB" altLang="en-US"/>
              <a:pPr/>
              <a:t>‹#›</a:t>
            </a:fld>
            <a:endParaRPr lang="en-GB" altLang="en-US"/>
          </a:p>
        </p:txBody>
      </p:sp>
    </p:spTree>
    <p:extLst>
      <p:ext uri="{BB962C8B-B14F-4D97-AF65-F5344CB8AC3E}">
        <p14:creationId xmlns:p14="http://schemas.microsoft.com/office/powerpoint/2010/main" val="26936958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Date Placeholder 3"/>
          <p:cNvSpPr>
            <a:spLocks noGrp="1"/>
          </p:cNvSpPr>
          <p:nvPr>
            <p:ph type="dt" sz="half" idx="11"/>
          </p:nvPr>
        </p:nvSpPr>
        <p:spPr/>
        <p:txBody>
          <a:bodyPr/>
          <a:lstStyle>
            <a:lvl1pPr>
              <a:defRPr/>
            </a:lvl1pPr>
          </a:lstStyle>
          <a:p>
            <a:fld id="{BD5CA27D-E4A6-4D4D-9998-01CBF4857244}" type="datetimeFigureOut">
              <a:rPr lang="en-US" altLang="en-US"/>
              <a:pPr/>
              <a:t>2/28/2020</a:t>
            </a:fld>
            <a:endParaRPr lang="en-US" altLang="en-US"/>
          </a:p>
        </p:txBody>
      </p:sp>
    </p:spTree>
    <p:extLst>
      <p:ext uri="{BB962C8B-B14F-4D97-AF65-F5344CB8AC3E}">
        <p14:creationId xmlns:p14="http://schemas.microsoft.com/office/powerpoint/2010/main" val="3713963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Date Placeholder 3"/>
          <p:cNvSpPr>
            <a:spLocks noGrp="1"/>
          </p:cNvSpPr>
          <p:nvPr>
            <p:ph type="dt" sz="half" idx="11"/>
          </p:nvPr>
        </p:nvSpPr>
        <p:spPr/>
        <p:txBody>
          <a:bodyPr/>
          <a:lstStyle>
            <a:lvl1pPr>
              <a:defRPr/>
            </a:lvl1pPr>
          </a:lstStyle>
          <a:p>
            <a:fld id="{7535872D-06B3-4B0F-8A6E-B2EDAA892513}" type="datetimeFigureOut">
              <a:rPr lang="en-US" altLang="en-US"/>
              <a:pPr/>
              <a:t>2/28/2020</a:t>
            </a:fld>
            <a:endParaRPr lang="en-US" altLang="en-US"/>
          </a:p>
        </p:txBody>
      </p:sp>
    </p:spTree>
    <p:extLst>
      <p:ext uri="{BB962C8B-B14F-4D97-AF65-F5344CB8AC3E}">
        <p14:creationId xmlns:p14="http://schemas.microsoft.com/office/powerpoint/2010/main" val="3495299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28736"/>
            <a:ext cx="1728814" cy="46974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7224" y="1428736"/>
            <a:ext cx="5619776" cy="4697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Date Placeholder 3"/>
          <p:cNvSpPr>
            <a:spLocks noGrp="1"/>
          </p:cNvSpPr>
          <p:nvPr>
            <p:ph type="dt" sz="half" idx="11"/>
          </p:nvPr>
        </p:nvSpPr>
        <p:spPr/>
        <p:txBody>
          <a:bodyPr/>
          <a:lstStyle>
            <a:lvl1pPr>
              <a:defRPr/>
            </a:lvl1pPr>
          </a:lstStyle>
          <a:p>
            <a:fld id="{CDBD2053-3D1B-423E-9BE7-7A9529E3208A}" type="datetimeFigureOut">
              <a:rPr lang="en-US" altLang="en-US"/>
              <a:pPr/>
              <a:t>2/28/2020</a:t>
            </a:fld>
            <a:endParaRPr lang="en-US" altLang="en-US"/>
          </a:p>
        </p:txBody>
      </p:sp>
    </p:spTree>
    <p:extLst>
      <p:ext uri="{BB962C8B-B14F-4D97-AF65-F5344CB8AC3E}">
        <p14:creationId xmlns:p14="http://schemas.microsoft.com/office/powerpoint/2010/main" val="1168268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34C2B08E-B0B5-48AA-BDDF-0158DA388A19}" type="datetimeFigureOut">
              <a:rPr lang="en-GB" altLang="en-US"/>
              <a:pPr/>
              <a:t>28/02/2020</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4AF4718-92A2-4E02-AD95-3EBD1F06B344}" type="slidenum">
              <a:rPr lang="en-GB" altLang="en-US"/>
              <a:pPr/>
              <a:t>‹#›</a:t>
            </a:fld>
            <a:endParaRPr lang="en-GB" altLang="en-US"/>
          </a:p>
        </p:txBody>
      </p:sp>
    </p:spTree>
    <p:extLst>
      <p:ext uri="{BB962C8B-B14F-4D97-AF65-F5344CB8AC3E}">
        <p14:creationId xmlns:p14="http://schemas.microsoft.com/office/powerpoint/2010/main" val="2559015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543595"/>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5829300" cy="88329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EDF8DFBD-0E4F-43E1-8EE2-9A0BB656C007}" type="datetimeFigureOut">
              <a:rPr lang="en-GB" altLang="en-US"/>
              <a:pPr/>
              <a:t>28/02/2020</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476068C-0D32-4550-87CD-44277E140D3F}" type="slidenum">
              <a:rPr lang="en-GB" altLang="en-US"/>
              <a:pPr/>
              <a:t>‹#›</a:t>
            </a:fld>
            <a:endParaRPr lang="en-GB" altLang="en-US"/>
          </a:p>
        </p:txBody>
      </p:sp>
    </p:spTree>
    <p:extLst>
      <p:ext uri="{BB962C8B-B14F-4D97-AF65-F5344CB8AC3E}">
        <p14:creationId xmlns:p14="http://schemas.microsoft.com/office/powerpoint/2010/main" val="1730259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fld id="{42E57934-E639-4438-A30B-0A2C0F2EC2D4}" type="datetimeFigureOut">
              <a:rPr lang="en-GB" altLang="en-US"/>
              <a:pPr/>
              <a:t>28/02/2020</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F6417B07-1B59-48A3-9010-519B98F79863}" type="slidenum">
              <a:rPr lang="en-GB" altLang="en-US"/>
              <a:pPr/>
              <a:t>‹#›</a:t>
            </a:fld>
            <a:endParaRPr lang="en-GB" altLang="en-US"/>
          </a:p>
        </p:txBody>
      </p:sp>
    </p:spTree>
    <p:extLst>
      <p:ext uri="{BB962C8B-B14F-4D97-AF65-F5344CB8AC3E}">
        <p14:creationId xmlns:p14="http://schemas.microsoft.com/office/powerpoint/2010/main" val="3348297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543595"/>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fld id="{1074B7FB-F442-4B34-AB01-F4504EF92BC3}" type="datetimeFigureOut">
              <a:rPr lang="en-GB" altLang="en-US"/>
              <a:pPr/>
              <a:t>28/02/2020</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3FB1DF87-239C-49FC-9CBE-2873D4520DB3}" type="slidenum">
              <a:rPr lang="en-GB" altLang="en-US"/>
              <a:pPr/>
              <a:t>‹#›</a:t>
            </a:fld>
            <a:endParaRPr lang="en-GB" altLang="en-US"/>
          </a:p>
        </p:txBody>
      </p:sp>
    </p:spTree>
    <p:extLst>
      <p:ext uri="{BB962C8B-B14F-4D97-AF65-F5344CB8AC3E}">
        <p14:creationId xmlns:p14="http://schemas.microsoft.com/office/powerpoint/2010/main" val="1012683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fld id="{0DE59470-8EBF-48B9-8918-FE5A23FBE80A}" type="datetimeFigureOut">
              <a:rPr lang="en-GB" altLang="en-US"/>
              <a:pPr/>
              <a:t>28/02/2020</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7495E9F9-9EAE-40D1-B6E2-5CFB3D79EF47}" type="slidenum">
              <a:rPr lang="en-GB" altLang="en-US"/>
              <a:pPr/>
              <a:t>‹#›</a:t>
            </a:fld>
            <a:endParaRPr lang="en-GB" altLang="en-US"/>
          </a:p>
        </p:txBody>
      </p:sp>
    </p:spTree>
    <p:extLst>
      <p:ext uri="{BB962C8B-B14F-4D97-AF65-F5344CB8AC3E}">
        <p14:creationId xmlns:p14="http://schemas.microsoft.com/office/powerpoint/2010/main" val="3536221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543595"/>
          </a:xfrm>
          <a:prstGeom prst="rect">
            <a:avLst/>
          </a:prstGeom>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fld id="{85866487-F05F-4A6E-B2C0-B4D8FDB72233}" type="datetimeFigureOut">
              <a:rPr lang="en-GB" altLang="en-US"/>
              <a:pPr/>
              <a:t>28/02/2020</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68D04919-DA1E-495E-8020-E618A82B6CE8}" type="slidenum">
              <a:rPr lang="en-GB" altLang="en-US"/>
              <a:pPr/>
              <a:t>‹#›</a:t>
            </a:fld>
            <a:endParaRPr lang="en-GB" altLang="en-US"/>
          </a:p>
        </p:txBody>
      </p:sp>
    </p:spTree>
    <p:extLst>
      <p:ext uri="{BB962C8B-B14F-4D97-AF65-F5344CB8AC3E}">
        <p14:creationId xmlns:p14="http://schemas.microsoft.com/office/powerpoint/2010/main" val="2455046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D45833E-FF9C-493B-A130-2917C2B551E1}" type="datetimeFigureOut">
              <a:rPr lang="en-GB" altLang="en-US"/>
              <a:pPr/>
              <a:t>28/02/2020</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6AB3A331-5FBC-4F4E-920D-04BCA67FE888}" type="slidenum">
              <a:rPr lang="en-GB" altLang="en-US"/>
              <a:pPr/>
              <a:t>‹#›</a:t>
            </a:fld>
            <a:endParaRPr lang="en-GB" altLang="en-US"/>
          </a:p>
        </p:txBody>
      </p:sp>
    </p:spTree>
    <p:extLst>
      <p:ext uri="{BB962C8B-B14F-4D97-AF65-F5344CB8AC3E}">
        <p14:creationId xmlns:p14="http://schemas.microsoft.com/office/powerpoint/2010/main" val="7097411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fld id="{CA0DC34C-667C-4353-A06F-8FDA4BC34254}" type="datetimeFigureOut">
              <a:rPr lang="en-GB" altLang="en-US"/>
              <a:pPr/>
              <a:t>28/02/2020</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5AA876CA-7B21-4256-B0CD-0F7B8D3F0F83}" type="slidenum">
              <a:rPr lang="en-GB" altLang="en-US"/>
              <a:pPr/>
              <a:t>‹#›</a:t>
            </a:fld>
            <a:endParaRPr lang="en-GB" altLang="en-US"/>
          </a:p>
        </p:txBody>
      </p:sp>
    </p:spTree>
    <p:extLst>
      <p:ext uri="{BB962C8B-B14F-4D97-AF65-F5344CB8AC3E}">
        <p14:creationId xmlns:p14="http://schemas.microsoft.com/office/powerpoint/2010/main" val="426049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Date Placeholder 3"/>
          <p:cNvSpPr>
            <a:spLocks noGrp="1"/>
          </p:cNvSpPr>
          <p:nvPr>
            <p:ph type="dt" sz="half" idx="11"/>
          </p:nvPr>
        </p:nvSpPr>
        <p:spPr/>
        <p:txBody>
          <a:bodyPr/>
          <a:lstStyle>
            <a:lvl1pPr>
              <a:defRPr/>
            </a:lvl1pPr>
          </a:lstStyle>
          <a:p>
            <a:fld id="{276B9ECE-4044-4DDA-88DD-43F229466DA9}" type="datetimeFigureOut">
              <a:rPr lang="en-US" altLang="en-US"/>
              <a:pPr/>
              <a:t>2/28/2020</a:t>
            </a:fld>
            <a:endParaRPr lang="en-US" altLang="en-US"/>
          </a:p>
        </p:txBody>
      </p:sp>
    </p:spTree>
    <p:extLst>
      <p:ext uri="{BB962C8B-B14F-4D97-AF65-F5344CB8AC3E}">
        <p14:creationId xmlns:p14="http://schemas.microsoft.com/office/powerpoint/2010/main" val="22772257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fld id="{0DEECA69-2BAD-4588-B733-64185C204396}" type="datetimeFigureOut">
              <a:rPr lang="en-GB" altLang="en-US"/>
              <a:pPr/>
              <a:t>28/02/2020</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D803CD6-08D9-4CAE-90A5-05805D578B55}" type="slidenum">
              <a:rPr lang="en-GB" altLang="en-US"/>
              <a:pPr/>
              <a:t>‹#›</a:t>
            </a:fld>
            <a:endParaRPr lang="en-GB" altLang="en-US"/>
          </a:p>
        </p:txBody>
      </p:sp>
    </p:spTree>
    <p:extLst>
      <p:ext uri="{BB962C8B-B14F-4D97-AF65-F5344CB8AC3E}">
        <p14:creationId xmlns:p14="http://schemas.microsoft.com/office/powerpoint/2010/main" val="4034728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543595"/>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5829300" cy="88329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86F27D8D-BE91-452D-BF5B-F6B38F387938}" type="datetimeFigureOut">
              <a:rPr lang="en-GB" altLang="en-US"/>
              <a:pPr/>
              <a:t>28/02/2020</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5216A9B-DA9A-4328-8DFD-24B34A24E9EB}" type="slidenum">
              <a:rPr lang="en-GB" altLang="en-US"/>
              <a:pPr/>
              <a:t>‹#›</a:t>
            </a:fld>
            <a:endParaRPr lang="en-GB" altLang="en-US"/>
          </a:p>
        </p:txBody>
      </p:sp>
    </p:spTree>
    <p:extLst>
      <p:ext uri="{BB962C8B-B14F-4D97-AF65-F5344CB8AC3E}">
        <p14:creationId xmlns:p14="http://schemas.microsoft.com/office/powerpoint/2010/main" val="173032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4D17A706-110B-48BA-AEA3-C64661287DED}" type="datetimeFigureOut">
              <a:rPr lang="en-GB" altLang="en-US"/>
              <a:pPr/>
              <a:t>28/02/2020</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4CBE91B-965C-4EA4-8E7D-FCD3A1E37AAD}" type="slidenum">
              <a:rPr lang="en-GB" altLang="en-US"/>
              <a:pPr/>
              <a:t>‹#›</a:t>
            </a:fld>
            <a:endParaRPr lang="en-GB" altLang="en-US"/>
          </a:p>
        </p:txBody>
      </p:sp>
    </p:spTree>
    <p:extLst>
      <p:ext uri="{BB962C8B-B14F-4D97-AF65-F5344CB8AC3E}">
        <p14:creationId xmlns:p14="http://schemas.microsoft.com/office/powerpoint/2010/main" val="1540206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5785" y="4406900"/>
            <a:ext cx="7643867"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85785" y="2906713"/>
            <a:ext cx="7643867"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Date Placeholder 3"/>
          <p:cNvSpPr>
            <a:spLocks noGrp="1"/>
          </p:cNvSpPr>
          <p:nvPr>
            <p:ph type="dt" sz="half" idx="11"/>
          </p:nvPr>
        </p:nvSpPr>
        <p:spPr/>
        <p:txBody>
          <a:bodyPr/>
          <a:lstStyle>
            <a:lvl1pPr>
              <a:defRPr/>
            </a:lvl1pPr>
          </a:lstStyle>
          <a:p>
            <a:fld id="{A10F8139-C207-49E3-BEEC-B7DF0F5E7226}" type="datetimeFigureOut">
              <a:rPr lang="en-US" altLang="en-US"/>
              <a:pPr/>
              <a:t>2/28/2020</a:t>
            </a:fld>
            <a:endParaRPr lang="en-US" altLang="en-US"/>
          </a:p>
        </p:txBody>
      </p:sp>
    </p:spTree>
    <p:extLst>
      <p:ext uri="{BB962C8B-B14F-4D97-AF65-F5344CB8AC3E}">
        <p14:creationId xmlns:p14="http://schemas.microsoft.com/office/powerpoint/2010/main" val="203509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7224" y="1600200"/>
            <a:ext cx="36385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371001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Date Placeholder 3"/>
          <p:cNvSpPr>
            <a:spLocks noGrp="1"/>
          </p:cNvSpPr>
          <p:nvPr>
            <p:ph type="dt" sz="half" idx="11"/>
          </p:nvPr>
        </p:nvSpPr>
        <p:spPr/>
        <p:txBody>
          <a:bodyPr/>
          <a:lstStyle>
            <a:lvl1pPr>
              <a:defRPr/>
            </a:lvl1pPr>
          </a:lstStyle>
          <a:p>
            <a:fld id="{90694B19-D1C5-4D55-8660-58A42CB6A191}" type="datetimeFigureOut">
              <a:rPr lang="en-US" altLang="en-US"/>
              <a:pPr/>
              <a:t>2/28/2020</a:t>
            </a:fld>
            <a:endParaRPr lang="en-US" altLang="en-US"/>
          </a:p>
        </p:txBody>
      </p:sp>
    </p:spTree>
    <p:extLst>
      <p:ext uri="{BB962C8B-B14F-4D97-AF65-F5344CB8AC3E}">
        <p14:creationId xmlns:p14="http://schemas.microsoft.com/office/powerpoint/2010/main" val="420980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57224" y="1714487"/>
            <a:ext cx="3640164" cy="78581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57224" y="2500305"/>
            <a:ext cx="3640164" cy="36258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14488"/>
            <a:ext cx="3713189" cy="7858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00305"/>
            <a:ext cx="3713189" cy="36258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10"/>
          </p:nvPr>
        </p:nvSpPr>
        <p:spPr/>
        <p:txBody>
          <a:bodyPr/>
          <a:lstStyle>
            <a:lvl1pPr>
              <a:defRPr/>
            </a:lvl1pPr>
          </a:lstStyle>
          <a:p>
            <a:pPr>
              <a:defRPr/>
            </a:pPr>
            <a:endParaRPr lang="en-US"/>
          </a:p>
        </p:txBody>
      </p:sp>
      <p:sp>
        <p:nvSpPr>
          <p:cNvPr id="8" name="Date Placeholder 3"/>
          <p:cNvSpPr>
            <a:spLocks noGrp="1"/>
          </p:cNvSpPr>
          <p:nvPr>
            <p:ph type="dt" sz="half" idx="11"/>
          </p:nvPr>
        </p:nvSpPr>
        <p:spPr/>
        <p:txBody>
          <a:bodyPr/>
          <a:lstStyle>
            <a:lvl1pPr>
              <a:defRPr/>
            </a:lvl1pPr>
          </a:lstStyle>
          <a:p>
            <a:fld id="{F354C018-5B26-4C3C-A132-AB3D7375381C}" type="datetimeFigureOut">
              <a:rPr lang="en-US" altLang="en-US"/>
              <a:pPr/>
              <a:t>2/28/2020</a:t>
            </a:fld>
            <a:endParaRPr lang="en-US" altLang="en-US"/>
          </a:p>
        </p:txBody>
      </p:sp>
    </p:spTree>
    <p:extLst>
      <p:ext uri="{BB962C8B-B14F-4D97-AF65-F5344CB8AC3E}">
        <p14:creationId xmlns:p14="http://schemas.microsoft.com/office/powerpoint/2010/main" val="371048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pPr>
              <a:defRPr/>
            </a:pPr>
            <a:endParaRPr lang="en-US"/>
          </a:p>
        </p:txBody>
      </p:sp>
      <p:sp>
        <p:nvSpPr>
          <p:cNvPr id="4" name="Date Placeholder 3"/>
          <p:cNvSpPr>
            <a:spLocks noGrp="1"/>
          </p:cNvSpPr>
          <p:nvPr>
            <p:ph type="dt" sz="half" idx="11"/>
          </p:nvPr>
        </p:nvSpPr>
        <p:spPr/>
        <p:txBody>
          <a:bodyPr/>
          <a:lstStyle>
            <a:lvl1pPr>
              <a:defRPr/>
            </a:lvl1pPr>
          </a:lstStyle>
          <a:p>
            <a:fld id="{18E0CA3B-676C-47CF-A156-4566780EA60F}" type="datetimeFigureOut">
              <a:rPr lang="en-US" altLang="en-US"/>
              <a:pPr/>
              <a:t>2/28/2020</a:t>
            </a:fld>
            <a:endParaRPr lang="en-US" altLang="en-US"/>
          </a:p>
        </p:txBody>
      </p:sp>
    </p:spTree>
    <p:extLst>
      <p:ext uri="{BB962C8B-B14F-4D97-AF65-F5344CB8AC3E}">
        <p14:creationId xmlns:p14="http://schemas.microsoft.com/office/powerpoint/2010/main" val="366160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en-US"/>
          </a:p>
        </p:txBody>
      </p:sp>
      <p:sp>
        <p:nvSpPr>
          <p:cNvPr id="3" name="Date Placeholder 3"/>
          <p:cNvSpPr>
            <a:spLocks noGrp="1"/>
          </p:cNvSpPr>
          <p:nvPr>
            <p:ph type="dt" sz="half" idx="11"/>
          </p:nvPr>
        </p:nvSpPr>
        <p:spPr/>
        <p:txBody>
          <a:bodyPr/>
          <a:lstStyle>
            <a:lvl1pPr>
              <a:defRPr/>
            </a:lvl1pPr>
          </a:lstStyle>
          <a:p>
            <a:fld id="{8F13CEA4-54E8-4A6F-AEDB-9DB6DEE247AD}" type="datetimeFigureOut">
              <a:rPr lang="en-US" altLang="en-US"/>
              <a:pPr/>
              <a:t>2/28/2020</a:t>
            </a:fld>
            <a:endParaRPr lang="en-US" altLang="en-US"/>
          </a:p>
        </p:txBody>
      </p:sp>
    </p:spTree>
    <p:extLst>
      <p:ext uri="{BB962C8B-B14F-4D97-AF65-F5344CB8AC3E}">
        <p14:creationId xmlns:p14="http://schemas.microsoft.com/office/powerpoint/2010/main" val="2196183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itle 1"/>
          <p:cNvSpPr txBox="1">
            <a:spLocks/>
          </p:cNvSpPr>
          <p:nvPr userDrawn="1"/>
        </p:nvSpPr>
        <p:spPr bwMode="auto">
          <a:xfrm>
            <a:off x="857250" y="201613"/>
            <a:ext cx="74295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3200">
                <a:ea typeface="+mn-ea"/>
                <a:cs typeface="Arial" panose="020B0604020202020204" pitchFamily="34" charset="0"/>
              </a:rPr>
              <a:t>Click to edit Master title style</a:t>
            </a:r>
          </a:p>
        </p:txBody>
      </p:sp>
      <p:sp>
        <p:nvSpPr>
          <p:cNvPr id="2" name="Title 1"/>
          <p:cNvSpPr>
            <a:spLocks noGrp="1"/>
          </p:cNvSpPr>
          <p:nvPr>
            <p:ph type="title"/>
          </p:nvPr>
        </p:nvSpPr>
        <p:spPr>
          <a:xfrm>
            <a:off x="857224" y="1266818"/>
            <a:ext cx="2608289"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643050"/>
            <a:ext cx="4711726" cy="448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57224" y="2428868"/>
            <a:ext cx="2608289" cy="369729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4"/>
          <p:cNvSpPr>
            <a:spLocks noGrp="1"/>
          </p:cNvSpPr>
          <p:nvPr>
            <p:ph type="ftr" sz="quarter" idx="10"/>
          </p:nvPr>
        </p:nvSpPr>
        <p:spPr/>
        <p:txBody>
          <a:bodyP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endParaRPr lang="en-US"/>
          </a:p>
        </p:txBody>
      </p:sp>
      <p:sp>
        <p:nvSpPr>
          <p:cNvPr id="7" name="Date Placeholder 3"/>
          <p:cNvSpPr>
            <a:spLocks noGrp="1"/>
          </p:cNvSpPr>
          <p:nvPr>
            <p:ph type="dt" sz="half" idx="11"/>
          </p:nvPr>
        </p:nvSpPr>
        <p:spPr/>
        <p:txBody>
          <a:bodyPr/>
          <a:lstStyle>
            <a:lvl1pPr>
              <a:defRPr/>
            </a:lvl1pPr>
          </a:lstStyle>
          <a:p>
            <a:fld id="{1531B802-5B94-4D1F-A296-03CF804E2FC9}" type="datetimeFigureOut">
              <a:rPr lang="en-US" altLang="en-US"/>
              <a:pPr/>
              <a:t>2/28/2020</a:t>
            </a:fld>
            <a:endParaRPr lang="en-US" altLang="en-US"/>
          </a:p>
        </p:txBody>
      </p:sp>
    </p:spTree>
    <p:extLst>
      <p:ext uri="{BB962C8B-B14F-4D97-AF65-F5344CB8AC3E}">
        <p14:creationId xmlns:p14="http://schemas.microsoft.com/office/powerpoint/2010/main" val="2225843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48278"/>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1428735"/>
            <a:ext cx="5486400" cy="371477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715016"/>
            <a:ext cx="5486400" cy="4571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Date Placeholder 3"/>
          <p:cNvSpPr>
            <a:spLocks noGrp="1"/>
          </p:cNvSpPr>
          <p:nvPr>
            <p:ph type="dt" sz="half" idx="11"/>
          </p:nvPr>
        </p:nvSpPr>
        <p:spPr/>
        <p:txBody>
          <a:bodyPr/>
          <a:lstStyle>
            <a:lvl1pPr>
              <a:defRPr/>
            </a:lvl1pPr>
          </a:lstStyle>
          <a:p>
            <a:fld id="{ED049223-994F-4519-8761-1284E54AEE2C}" type="datetimeFigureOut">
              <a:rPr lang="en-US" altLang="en-US"/>
              <a:pPr/>
              <a:t>2/28/2020</a:t>
            </a:fld>
            <a:endParaRPr lang="en-US" altLang="en-US"/>
          </a:p>
        </p:txBody>
      </p:sp>
    </p:spTree>
    <p:extLst>
      <p:ext uri="{BB962C8B-B14F-4D97-AF65-F5344CB8AC3E}">
        <p14:creationId xmlns:p14="http://schemas.microsoft.com/office/powerpoint/2010/main" val="12940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pic>
        <p:nvPicPr>
          <p:cNvPr id="1026" name="Picture 9" descr="cofe-dos-png.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261225" y="239713"/>
            <a:ext cx="1714500" cy="785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857250" y="201613"/>
            <a:ext cx="74295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857250" y="1600200"/>
            <a:ext cx="74295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Title 1"/>
          <p:cNvSpPr txBox="1">
            <a:spLocks/>
          </p:cNvSpPr>
          <p:nvPr userDrawn="1"/>
        </p:nvSpPr>
        <p:spPr>
          <a:xfrm>
            <a:off x="838200" y="6572250"/>
            <a:ext cx="8305800" cy="290513"/>
          </a:xfrm>
          <a:prstGeom prst="rect">
            <a:avLst/>
          </a:prstGeom>
          <a:solidFill>
            <a:srgbClr val="8379B2"/>
          </a:solidFill>
        </p:spPr>
        <p:txBody>
          <a:bodyPr anchor="ctr">
            <a:norm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lnSpc>
                <a:spcPct val="80000"/>
              </a:lnSpc>
            </a:pPr>
            <a:fld id="{E6A73A7C-F1E2-4931-94C6-93E3BE21B8C5}" type="slidenum">
              <a:rPr lang="en-GB" altLang="en-US" sz="1400" b="1">
                <a:cs typeface="Arial" panose="020B0604020202020204" pitchFamily="34" charset="0"/>
              </a:rPr>
              <a:pPr algn="r" eaLnBrk="1" hangingPunct="1">
                <a:lnSpc>
                  <a:spcPct val="80000"/>
                </a:lnSpc>
              </a:pPr>
              <a:t>‹#›</a:t>
            </a:fld>
            <a:r>
              <a:rPr lang="en-GB" altLang="en-US" sz="1100">
                <a:latin typeface="Calibri" panose="020F0502020204030204" pitchFamily="34" charset="0"/>
              </a:rPr>
              <a:t>	 </a:t>
            </a:r>
            <a:endParaRPr lang="en-US" altLang="en-US" sz="1100">
              <a:latin typeface="Calibri" panose="020F0502020204030204" pitchFamily="34" charset="0"/>
            </a:endParaRPr>
          </a:p>
        </p:txBody>
      </p:sp>
      <p:cxnSp>
        <p:nvCxnSpPr>
          <p:cNvPr id="9" name="Straight Connector 8"/>
          <p:cNvCxnSpPr/>
          <p:nvPr userDrawn="1"/>
        </p:nvCxnSpPr>
        <p:spPr>
          <a:xfrm>
            <a:off x="838200" y="1285875"/>
            <a:ext cx="8305800" cy="0"/>
          </a:xfrm>
          <a:prstGeom prst="line">
            <a:avLst/>
          </a:prstGeom>
          <a:ln w="25400">
            <a:solidFill>
              <a:srgbClr val="8379B2"/>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a:spLocks noGrp="1"/>
          </p:cNvSpPr>
          <p:nvPr>
            <p:ph type="ftr" sz="quarter" idx="3"/>
          </p:nvPr>
        </p:nvSpPr>
        <p:spPr>
          <a:xfrm>
            <a:off x="857250" y="6516688"/>
            <a:ext cx="6429375"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Arial" pitchFamily="34" charset="0"/>
                <a:ea typeface="+mn-ea"/>
                <a:cs typeface="Arial" pitchFamily="34" charset="0"/>
              </a:defRPr>
            </a:lvl1pPr>
          </a:lstStyle>
          <a:p>
            <a:pPr>
              <a:defRPr/>
            </a:pPr>
            <a:endParaRPr lang="en-US"/>
          </a:p>
        </p:txBody>
      </p:sp>
      <p:sp>
        <p:nvSpPr>
          <p:cNvPr id="13" name="Date Placeholder 3"/>
          <p:cNvSpPr>
            <a:spLocks noGrp="1"/>
          </p:cNvSpPr>
          <p:nvPr>
            <p:ph type="dt" sz="half" idx="2"/>
          </p:nvPr>
        </p:nvSpPr>
        <p:spPr>
          <a:xfrm>
            <a:off x="7286625" y="6518275"/>
            <a:ext cx="1857375"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fld id="{C13CD9EA-1081-4AFF-ABAF-672DBA682E05}" type="datetimeFigureOut">
              <a:rPr lang="en-US" altLang="en-US"/>
              <a:pPr/>
              <a:t>2/28/2020</a:t>
            </a:fld>
            <a:endParaRPr lang="en-US" altLang="en-US"/>
          </a:p>
        </p:txBody>
      </p:sp>
    </p:spTree>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54" r:id="rId8"/>
    <p:sldLayoutId id="2147483940" r:id="rId9"/>
    <p:sldLayoutId id="2147483941" r:id="rId10"/>
    <p:sldLayoutId id="2147483942" r:id="rId11"/>
  </p:sldLayoutIdLst>
  <p:txStyles>
    <p:titleStyle>
      <a:lvl1pPr algn="ctr" rtl="0" eaLnBrk="0" fontAlgn="base" hangingPunct="0">
        <a:spcBef>
          <a:spcPct val="0"/>
        </a:spcBef>
        <a:spcAft>
          <a:spcPct val="0"/>
        </a:spcAft>
        <a:defRPr sz="3200" kern="1200">
          <a:solidFill>
            <a:srgbClr val="002060"/>
          </a:solidFill>
          <a:latin typeface="Arial" pitchFamily="34" charset="0"/>
          <a:ea typeface="MS PGothic" panose="020B0600070205080204" pitchFamily="34" charset="-128"/>
          <a:cs typeface="Arial" pitchFamily="34" charset="0"/>
        </a:defRPr>
      </a:lvl1pPr>
      <a:lvl2pPr algn="ctr" rtl="0" eaLnBrk="0" fontAlgn="base" hangingPunct="0">
        <a:spcBef>
          <a:spcPct val="0"/>
        </a:spcBef>
        <a:spcAft>
          <a:spcPct val="0"/>
        </a:spcAft>
        <a:defRPr sz="3200">
          <a:solidFill>
            <a:srgbClr val="002060"/>
          </a:solidFill>
          <a:latin typeface="Arial" charset="0"/>
          <a:ea typeface="MS PGothic" panose="020B0600070205080204" pitchFamily="34" charset="-128"/>
          <a:cs typeface="Arial" charset="0"/>
        </a:defRPr>
      </a:lvl2pPr>
      <a:lvl3pPr algn="ctr" rtl="0" eaLnBrk="0" fontAlgn="base" hangingPunct="0">
        <a:spcBef>
          <a:spcPct val="0"/>
        </a:spcBef>
        <a:spcAft>
          <a:spcPct val="0"/>
        </a:spcAft>
        <a:defRPr sz="3200">
          <a:solidFill>
            <a:srgbClr val="002060"/>
          </a:solidFill>
          <a:latin typeface="Arial" charset="0"/>
          <a:ea typeface="MS PGothic" panose="020B0600070205080204" pitchFamily="34" charset="-128"/>
          <a:cs typeface="Arial" charset="0"/>
        </a:defRPr>
      </a:lvl3pPr>
      <a:lvl4pPr algn="ctr" rtl="0" eaLnBrk="0" fontAlgn="base" hangingPunct="0">
        <a:spcBef>
          <a:spcPct val="0"/>
        </a:spcBef>
        <a:spcAft>
          <a:spcPct val="0"/>
        </a:spcAft>
        <a:defRPr sz="3200">
          <a:solidFill>
            <a:srgbClr val="002060"/>
          </a:solidFill>
          <a:latin typeface="Arial" charset="0"/>
          <a:ea typeface="MS PGothic" panose="020B0600070205080204" pitchFamily="34" charset="-128"/>
          <a:cs typeface="Arial" charset="0"/>
        </a:defRPr>
      </a:lvl4pPr>
      <a:lvl5pPr algn="ctr" rtl="0" eaLnBrk="0" fontAlgn="base" hangingPunct="0">
        <a:spcBef>
          <a:spcPct val="0"/>
        </a:spcBef>
        <a:spcAft>
          <a:spcPct val="0"/>
        </a:spcAft>
        <a:defRPr sz="3200">
          <a:solidFill>
            <a:srgbClr val="002060"/>
          </a:solidFill>
          <a:latin typeface="Arial" charset="0"/>
          <a:ea typeface="MS PGothic" panose="020B0600070205080204" pitchFamily="34" charset="-128"/>
          <a:cs typeface="Arial" charset="0"/>
        </a:defRPr>
      </a:lvl5pPr>
      <a:lvl6pPr marL="457200" algn="ctr" rtl="0" fontAlgn="base">
        <a:spcBef>
          <a:spcPct val="0"/>
        </a:spcBef>
        <a:spcAft>
          <a:spcPct val="0"/>
        </a:spcAft>
        <a:defRPr sz="3200">
          <a:solidFill>
            <a:schemeClr val="tx1"/>
          </a:solidFill>
          <a:latin typeface="Arial" charset="0"/>
          <a:cs typeface="Arial" charset="0"/>
        </a:defRPr>
      </a:lvl6pPr>
      <a:lvl7pPr marL="914400" algn="ctr" rtl="0" fontAlgn="base">
        <a:spcBef>
          <a:spcPct val="0"/>
        </a:spcBef>
        <a:spcAft>
          <a:spcPct val="0"/>
        </a:spcAft>
        <a:defRPr sz="3200">
          <a:solidFill>
            <a:schemeClr val="tx1"/>
          </a:solidFill>
          <a:latin typeface="Arial" charset="0"/>
          <a:cs typeface="Arial" charset="0"/>
        </a:defRPr>
      </a:lvl7pPr>
      <a:lvl8pPr marL="1371600" algn="ctr" rtl="0" fontAlgn="base">
        <a:spcBef>
          <a:spcPct val="0"/>
        </a:spcBef>
        <a:spcAft>
          <a:spcPct val="0"/>
        </a:spcAft>
        <a:defRPr sz="3200">
          <a:solidFill>
            <a:schemeClr val="tx1"/>
          </a:solidFill>
          <a:latin typeface="Arial" charset="0"/>
          <a:cs typeface="Arial" charset="0"/>
        </a:defRPr>
      </a:lvl8pPr>
      <a:lvl9pPr marL="1828800" algn="ctr" rtl="0" fontAlgn="base">
        <a:spcBef>
          <a:spcPct val="0"/>
        </a:spcBef>
        <a:spcAft>
          <a:spcPct val="0"/>
        </a:spcAft>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rgbClr val="8379B2"/>
        </a:buClr>
        <a:buFont typeface="Arial" panose="020B0604020202020204" pitchFamily="34" charset="0"/>
        <a:buChar char="•"/>
        <a:defRPr sz="3200" kern="1200">
          <a:solidFill>
            <a:srgbClr val="002060"/>
          </a:solidFill>
          <a:latin typeface="Arial" pitchFamily="34" charset="0"/>
          <a:ea typeface="MS PGothic" panose="020B0600070205080204" pitchFamily="34" charset="-128"/>
          <a:cs typeface="Arial" pitchFamily="34" charset="0"/>
        </a:defRPr>
      </a:lvl1pPr>
      <a:lvl2pPr marL="742950" indent="-285750" algn="l" rtl="0" eaLnBrk="0" fontAlgn="base" hangingPunct="0">
        <a:spcBef>
          <a:spcPct val="20000"/>
        </a:spcBef>
        <a:spcAft>
          <a:spcPct val="0"/>
        </a:spcAft>
        <a:buClr>
          <a:srgbClr val="8379B2"/>
        </a:buClr>
        <a:buFont typeface="Arial" panose="020B0604020202020204" pitchFamily="34" charset="0"/>
        <a:buChar char="•"/>
        <a:defRPr sz="2800" kern="1200">
          <a:solidFill>
            <a:srgbClr val="002060"/>
          </a:solidFill>
          <a:latin typeface="Arial" pitchFamily="34" charset="0"/>
          <a:ea typeface="Arial" charset="0"/>
          <a:cs typeface="Arial" pitchFamily="34" charset="0"/>
        </a:defRPr>
      </a:lvl2pPr>
      <a:lvl3pPr marL="1143000" indent="-228600" algn="l" rtl="0" eaLnBrk="0" fontAlgn="base" hangingPunct="0">
        <a:spcBef>
          <a:spcPct val="20000"/>
        </a:spcBef>
        <a:spcAft>
          <a:spcPct val="0"/>
        </a:spcAft>
        <a:buClr>
          <a:srgbClr val="8379B2"/>
        </a:buClr>
        <a:buFont typeface="Arial" panose="020B0604020202020204" pitchFamily="34" charset="0"/>
        <a:buChar char="•"/>
        <a:defRPr sz="2400" kern="1200">
          <a:solidFill>
            <a:srgbClr val="002060"/>
          </a:solidFill>
          <a:latin typeface="Arial" pitchFamily="34" charset="0"/>
          <a:ea typeface="Arial" charset="0"/>
          <a:cs typeface="Arial" pitchFamily="34" charset="0"/>
        </a:defRPr>
      </a:lvl3pPr>
      <a:lvl4pPr marL="1600200" indent="-228600" algn="l" rtl="0" eaLnBrk="0" fontAlgn="base" hangingPunct="0">
        <a:spcBef>
          <a:spcPct val="20000"/>
        </a:spcBef>
        <a:spcAft>
          <a:spcPct val="0"/>
        </a:spcAft>
        <a:buClr>
          <a:srgbClr val="8379B2"/>
        </a:buClr>
        <a:buFont typeface="Arial" panose="020B0604020202020204" pitchFamily="34" charset="0"/>
        <a:buChar char="•"/>
        <a:defRPr sz="2000" kern="1200">
          <a:solidFill>
            <a:srgbClr val="002060"/>
          </a:solidFill>
          <a:latin typeface="Arial" pitchFamily="34" charset="0"/>
          <a:ea typeface="Arial" charset="0"/>
          <a:cs typeface="Arial" pitchFamily="34" charset="0"/>
        </a:defRPr>
      </a:lvl4pPr>
      <a:lvl5pPr marL="2057400" indent="-228600" algn="l" rtl="0" eaLnBrk="0" fontAlgn="base" hangingPunct="0">
        <a:spcBef>
          <a:spcPct val="20000"/>
        </a:spcBef>
        <a:spcAft>
          <a:spcPct val="0"/>
        </a:spcAft>
        <a:buClr>
          <a:srgbClr val="8379B2"/>
        </a:buClr>
        <a:buFont typeface="Arial" panose="020B0604020202020204" pitchFamily="34" charset="0"/>
        <a:buChar char="•"/>
        <a:defRPr sz="2000" kern="1200">
          <a:solidFill>
            <a:srgbClr val="002060"/>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A267A096-57C3-49DD-8275-85AF00B463A6}" type="datetimeFigureOut">
              <a:rPr lang="en-GB" altLang="en-US"/>
              <a:pPr/>
              <a:t>28/02/2020</a:t>
            </a:fld>
            <a:endParaRPr lang="en-GB"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mn-ea"/>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6C74DC5-E1FD-4F54-BFFB-B281E548311F}"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ＭＳ Ｐゴシック"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3314C-C6A5-4CCA-B154-17F53584E4F1}"/>
              </a:ext>
            </a:extLst>
          </p:cNvPr>
          <p:cNvSpPr>
            <a:spLocks noGrp="1"/>
          </p:cNvSpPr>
          <p:nvPr>
            <p:ph type="ctrTitle"/>
          </p:nvPr>
        </p:nvSpPr>
        <p:spPr>
          <a:xfrm>
            <a:off x="685800" y="1484785"/>
            <a:ext cx="7772400" cy="1368151"/>
          </a:xfrm>
        </p:spPr>
        <p:txBody>
          <a:bodyPr/>
          <a:lstStyle/>
          <a:p>
            <a:r>
              <a:rPr lang="en-GB" sz="5400" dirty="0"/>
              <a:t>Fairer Share – A Review</a:t>
            </a:r>
          </a:p>
        </p:txBody>
      </p:sp>
      <p:sp>
        <p:nvSpPr>
          <p:cNvPr id="3" name="Subtitle 2">
            <a:extLst>
              <a:ext uri="{FF2B5EF4-FFF2-40B4-BE49-F238E27FC236}">
                <a16:creationId xmlns:a16="http://schemas.microsoft.com/office/drawing/2014/main" id="{EA86E975-A4CC-49C2-83A4-5F2A30F570DA}"/>
              </a:ext>
            </a:extLst>
          </p:cNvPr>
          <p:cNvSpPr>
            <a:spLocks noGrp="1"/>
          </p:cNvSpPr>
          <p:nvPr>
            <p:ph type="subTitle" idx="1"/>
          </p:nvPr>
        </p:nvSpPr>
        <p:spPr>
          <a:xfrm>
            <a:off x="359532" y="3302987"/>
            <a:ext cx="8424936" cy="2988331"/>
          </a:xfrm>
        </p:spPr>
        <p:txBody>
          <a:bodyPr/>
          <a:lstStyle/>
          <a:p>
            <a:pPr>
              <a:spcBef>
                <a:spcPts val="0"/>
              </a:spcBef>
            </a:pPr>
            <a:r>
              <a:rPr lang="en-GB" sz="3600" dirty="0">
                <a:solidFill>
                  <a:srgbClr val="002060"/>
                </a:solidFill>
              </a:rPr>
              <a:t>“… Parish Share is usually the principal financial challenge faced by each benefice. It must, therefore, be as fair as possible - a faithful reflection of needs and resources in each locality.”</a:t>
            </a:r>
            <a:endParaRPr lang="en-GB" dirty="0">
              <a:solidFill>
                <a:srgbClr val="002060"/>
              </a:solidFill>
            </a:endParaRPr>
          </a:p>
        </p:txBody>
      </p:sp>
    </p:spTree>
    <p:extLst>
      <p:ext uri="{BB962C8B-B14F-4D97-AF65-F5344CB8AC3E}">
        <p14:creationId xmlns:p14="http://schemas.microsoft.com/office/powerpoint/2010/main" val="378680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A1200B-A0CB-4C91-8293-FE8B67636BFA}"/>
              </a:ext>
            </a:extLst>
          </p:cNvPr>
          <p:cNvSpPr>
            <a:spLocks noGrp="1"/>
          </p:cNvSpPr>
          <p:nvPr>
            <p:ph idx="1"/>
          </p:nvPr>
        </p:nvSpPr>
        <p:spPr>
          <a:xfrm>
            <a:off x="683568" y="1600200"/>
            <a:ext cx="8064896" cy="4525963"/>
          </a:xfrm>
        </p:spPr>
        <p:txBody>
          <a:bodyPr/>
          <a:lstStyle/>
          <a:p>
            <a:pPr marL="0" indent="0" algn="ctr">
              <a:buNone/>
            </a:pPr>
            <a:r>
              <a:rPr lang="en-GB" dirty="0"/>
              <a:t>" … move away from judging our mission on an increasingly narrow method of counting of numbers and focus on our impact in ministry and mission, engaging with both the church and the wider community."</a:t>
            </a:r>
          </a:p>
          <a:p>
            <a:pPr marL="0" indent="0" algn="ctr">
              <a:buNone/>
            </a:pPr>
            <a:r>
              <a:rPr lang="en-GB" sz="2000" dirty="0"/>
              <a:t>Bishop John Gladwin report 2019</a:t>
            </a:r>
          </a:p>
          <a:p>
            <a:pPr marL="0" indent="0" algn="ctr">
              <a:spcBef>
                <a:spcPts val="2400"/>
              </a:spcBef>
              <a:buNone/>
            </a:pPr>
            <a:r>
              <a:rPr lang="en-GB" dirty="0"/>
              <a:t> </a:t>
            </a:r>
            <a:r>
              <a:rPr lang="en-GB" sz="3600" dirty="0"/>
              <a:t>Great … but easier said than done!</a:t>
            </a:r>
          </a:p>
          <a:p>
            <a:pPr marL="0" indent="0" algn="ctr">
              <a:buNone/>
            </a:pPr>
            <a:endParaRPr lang="en-GB" dirty="0"/>
          </a:p>
        </p:txBody>
      </p:sp>
    </p:spTree>
    <p:extLst>
      <p:ext uri="{BB962C8B-B14F-4D97-AF65-F5344CB8AC3E}">
        <p14:creationId xmlns:p14="http://schemas.microsoft.com/office/powerpoint/2010/main" val="130642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1060EB-BC87-4AFA-80AB-8AB41C30F12C}"/>
              </a:ext>
            </a:extLst>
          </p:cNvPr>
          <p:cNvSpPr>
            <a:spLocks noGrp="1"/>
          </p:cNvSpPr>
          <p:nvPr>
            <p:ph idx="1"/>
          </p:nvPr>
        </p:nvSpPr>
        <p:spPr>
          <a:xfrm>
            <a:off x="683568" y="1600200"/>
            <a:ext cx="8064896" cy="4525963"/>
          </a:xfrm>
        </p:spPr>
        <p:txBody>
          <a:bodyPr/>
          <a:lstStyle/>
          <a:p>
            <a:pPr marL="0" indent="0" algn="ctr">
              <a:spcBef>
                <a:spcPts val="0"/>
              </a:spcBef>
              <a:buNone/>
            </a:pPr>
            <a:r>
              <a:rPr lang="en-GB" sz="4000" dirty="0"/>
              <a:t>How to fairly determine each parish's proportion of funding for the Diocese's expenditure?</a:t>
            </a:r>
          </a:p>
          <a:p>
            <a:pPr marL="0" indent="0" algn="ctr">
              <a:spcBef>
                <a:spcPts val="1800"/>
              </a:spcBef>
              <a:buNone/>
            </a:pPr>
            <a:r>
              <a:rPr lang="en-GB" sz="4000" dirty="0"/>
              <a:t>Not how many £s each parish is asked for – that depends on the annual budgets Synod approves</a:t>
            </a:r>
          </a:p>
        </p:txBody>
      </p:sp>
    </p:spTree>
    <p:extLst>
      <p:ext uri="{BB962C8B-B14F-4D97-AF65-F5344CB8AC3E}">
        <p14:creationId xmlns:p14="http://schemas.microsoft.com/office/powerpoint/2010/main" val="717354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D5820F-A65F-4472-94EF-F95B97C8D69C}"/>
              </a:ext>
            </a:extLst>
          </p:cNvPr>
          <p:cNvSpPr>
            <a:spLocks noGrp="1"/>
          </p:cNvSpPr>
          <p:nvPr>
            <p:ph idx="1"/>
          </p:nvPr>
        </p:nvSpPr>
        <p:spPr>
          <a:xfrm>
            <a:off x="857250" y="2060848"/>
            <a:ext cx="7429500" cy="4065315"/>
          </a:xfrm>
        </p:spPr>
        <p:txBody>
          <a:bodyPr/>
          <a:lstStyle/>
          <a:p>
            <a:pPr marL="0" indent="0" algn="ctr">
              <a:spcBef>
                <a:spcPts val="0"/>
              </a:spcBef>
              <a:buNone/>
            </a:pPr>
            <a:r>
              <a:rPr lang="en-GB" sz="4000" dirty="0"/>
              <a:t>Relative size</a:t>
            </a:r>
          </a:p>
          <a:p>
            <a:pPr marL="0" indent="0" algn="ctr">
              <a:spcBef>
                <a:spcPts val="1800"/>
              </a:spcBef>
              <a:buNone/>
            </a:pPr>
            <a:r>
              <a:rPr lang="en-GB" sz="4000" dirty="0"/>
              <a:t>Relative affluence</a:t>
            </a:r>
          </a:p>
          <a:p>
            <a:pPr marL="0" indent="0" algn="ctr">
              <a:spcBef>
                <a:spcPts val="1800"/>
              </a:spcBef>
              <a:buNone/>
            </a:pPr>
            <a:r>
              <a:rPr lang="en-GB" sz="4000" dirty="0"/>
              <a:t>Just that or also adjustment to reflect the cost of ministry?</a:t>
            </a:r>
          </a:p>
          <a:p>
            <a:pPr marL="0" indent="0" algn="ctr">
              <a:buNone/>
            </a:pPr>
            <a:endParaRPr lang="en-GB" dirty="0"/>
          </a:p>
        </p:txBody>
      </p:sp>
    </p:spTree>
    <p:extLst>
      <p:ext uri="{BB962C8B-B14F-4D97-AF65-F5344CB8AC3E}">
        <p14:creationId xmlns:p14="http://schemas.microsoft.com/office/powerpoint/2010/main" val="207332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4ACFA4-BF65-4E1D-97F1-13C0CA86ED23}"/>
              </a:ext>
            </a:extLst>
          </p:cNvPr>
          <p:cNvSpPr>
            <a:spLocks noGrp="1"/>
          </p:cNvSpPr>
          <p:nvPr>
            <p:ph idx="1"/>
          </p:nvPr>
        </p:nvSpPr>
        <p:spPr>
          <a:xfrm>
            <a:off x="857250" y="2276872"/>
            <a:ext cx="7429500" cy="3849291"/>
          </a:xfrm>
        </p:spPr>
        <p:txBody>
          <a:bodyPr/>
          <a:lstStyle/>
          <a:p>
            <a:pPr marL="0" indent="0" algn="ctr">
              <a:spcBef>
                <a:spcPts val="0"/>
              </a:spcBef>
              <a:buNone/>
            </a:pPr>
            <a:r>
              <a:rPr lang="en-GB" sz="4000" dirty="0"/>
              <a:t>Maximum amount of objectivity</a:t>
            </a:r>
          </a:p>
          <a:p>
            <a:pPr marL="0" indent="0" algn="ctr">
              <a:spcBef>
                <a:spcPts val="2400"/>
              </a:spcBef>
              <a:buNone/>
            </a:pPr>
            <a:r>
              <a:rPr lang="en-GB" sz="4000" dirty="0"/>
              <a:t>but where that's not possible,</a:t>
            </a:r>
          </a:p>
          <a:p>
            <a:pPr marL="0" indent="0" algn="ctr">
              <a:spcBef>
                <a:spcPts val="2400"/>
              </a:spcBef>
              <a:buNone/>
            </a:pPr>
            <a:r>
              <a:rPr lang="en-GB" sz="4000" dirty="0"/>
              <a:t>maximum clarity</a:t>
            </a:r>
          </a:p>
        </p:txBody>
      </p:sp>
    </p:spTree>
    <p:extLst>
      <p:ext uri="{BB962C8B-B14F-4D97-AF65-F5344CB8AC3E}">
        <p14:creationId xmlns:p14="http://schemas.microsoft.com/office/powerpoint/2010/main" val="2080548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E8F7EB-433C-4437-A5BB-03EE87B01A15}"/>
              </a:ext>
            </a:extLst>
          </p:cNvPr>
          <p:cNvSpPr>
            <a:spLocks noGrp="1"/>
          </p:cNvSpPr>
          <p:nvPr>
            <p:ph idx="1"/>
          </p:nvPr>
        </p:nvSpPr>
        <p:spPr/>
        <p:txBody>
          <a:bodyPr/>
          <a:lstStyle/>
          <a:p>
            <a:pPr marL="0" indent="0" algn="ctr">
              <a:spcBef>
                <a:spcPts val="0"/>
              </a:spcBef>
              <a:buNone/>
            </a:pPr>
            <a:r>
              <a:rPr lang="en-GB" sz="4000" dirty="0"/>
              <a:t>Invite the wider community to help with what they're willing to pay for</a:t>
            </a:r>
          </a:p>
          <a:p>
            <a:pPr marL="0" indent="0" algn="ctr">
              <a:spcBef>
                <a:spcPts val="2400"/>
              </a:spcBef>
              <a:buNone/>
            </a:pPr>
            <a:r>
              <a:rPr lang="en-GB" sz="4000" dirty="0"/>
              <a:t>eg We know many non-attenders care deeply about our church buildings</a:t>
            </a:r>
          </a:p>
          <a:p>
            <a:pPr marL="0" indent="0" algn="ctr">
              <a:buNone/>
            </a:pPr>
            <a:endParaRPr lang="en-GB" sz="4000" dirty="0"/>
          </a:p>
        </p:txBody>
      </p:sp>
    </p:spTree>
    <p:extLst>
      <p:ext uri="{BB962C8B-B14F-4D97-AF65-F5344CB8AC3E}">
        <p14:creationId xmlns:p14="http://schemas.microsoft.com/office/powerpoint/2010/main" val="651516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1AD976-4104-49CC-A1E6-4AE582739FB7}"/>
              </a:ext>
            </a:extLst>
          </p:cNvPr>
          <p:cNvSpPr>
            <a:spLocks noGrp="1"/>
          </p:cNvSpPr>
          <p:nvPr>
            <p:ph idx="1"/>
          </p:nvPr>
        </p:nvSpPr>
        <p:spPr>
          <a:xfrm>
            <a:off x="539552" y="1340768"/>
            <a:ext cx="8280920" cy="4896544"/>
          </a:xfrm>
        </p:spPr>
        <p:txBody>
          <a:bodyPr/>
          <a:lstStyle/>
          <a:p>
            <a:pPr marL="0" indent="0" algn="ctr">
              <a:spcBef>
                <a:spcPts val="0"/>
              </a:spcBef>
              <a:buNone/>
            </a:pPr>
            <a:r>
              <a:rPr lang="en-GB" sz="3500" dirty="0"/>
              <a:t>So, we've listened, and we've thought, and we've prayed, and we've discussed, and we've thought again, and prayed again, and now we're sharing with you</a:t>
            </a:r>
          </a:p>
          <a:p>
            <a:pPr marL="0" indent="0" algn="ctr">
              <a:spcBef>
                <a:spcPts val="1800"/>
              </a:spcBef>
              <a:buNone/>
            </a:pPr>
            <a:r>
              <a:rPr lang="en-GB" sz="3500" dirty="0"/>
              <a:t>…. and we need you &amp; others in the Diocese to hear, think, pray, consider, and share back with us</a:t>
            </a:r>
          </a:p>
          <a:p>
            <a:pPr marL="0" indent="0" algn="ctr">
              <a:spcBef>
                <a:spcPts val="1800"/>
              </a:spcBef>
              <a:buNone/>
            </a:pPr>
            <a:r>
              <a:rPr lang="en-GB" sz="3500" dirty="0"/>
              <a:t>… and then pray some more</a:t>
            </a:r>
          </a:p>
          <a:p>
            <a:endParaRPr lang="en-GB" dirty="0"/>
          </a:p>
        </p:txBody>
      </p:sp>
    </p:spTree>
    <p:extLst>
      <p:ext uri="{BB962C8B-B14F-4D97-AF65-F5344CB8AC3E}">
        <p14:creationId xmlns:p14="http://schemas.microsoft.com/office/powerpoint/2010/main" val="3697753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C9F95-5E5F-4E43-A5B2-EE8010E64FB3}"/>
              </a:ext>
            </a:extLst>
          </p:cNvPr>
          <p:cNvSpPr>
            <a:spLocks noGrp="1"/>
          </p:cNvSpPr>
          <p:nvPr>
            <p:ph type="title"/>
          </p:nvPr>
        </p:nvSpPr>
        <p:spPr/>
        <p:txBody>
          <a:bodyPr/>
          <a:lstStyle/>
          <a:p>
            <a:pPr algn="l"/>
            <a:r>
              <a:rPr lang="en-GB" sz="2800" i="1" dirty="0"/>
              <a:t>Nigel Salisbury: Chair of the </a:t>
            </a:r>
            <a:r>
              <a:rPr lang="en-GB" sz="2800" i="1" dirty="0" err="1"/>
              <a:t>DBF</a:t>
            </a:r>
            <a:endParaRPr lang="en-GB" sz="2800" i="1" dirty="0"/>
          </a:p>
        </p:txBody>
      </p:sp>
      <p:sp>
        <p:nvSpPr>
          <p:cNvPr id="3" name="Content Placeholder 2">
            <a:extLst>
              <a:ext uri="{FF2B5EF4-FFF2-40B4-BE49-F238E27FC236}">
                <a16:creationId xmlns:a16="http://schemas.microsoft.com/office/drawing/2014/main" id="{207B3AEE-2F74-43A3-BA55-4D47594E81F0}"/>
              </a:ext>
            </a:extLst>
          </p:cNvPr>
          <p:cNvSpPr>
            <a:spLocks noGrp="1"/>
          </p:cNvSpPr>
          <p:nvPr>
            <p:ph idx="1"/>
          </p:nvPr>
        </p:nvSpPr>
        <p:spPr/>
        <p:txBody>
          <a:bodyPr/>
          <a:lstStyle/>
          <a:p>
            <a:r>
              <a:rPr lang="en-GB" sz="4000" dirty="0"/>
              <a:t>Share discount</a:t>
            </a:r>
          </a:p>
          <a:p>
            <a:pPr>
              <a:spcBef>
                <a:spcPts val="2400"/>
              </a:spcBef>
            </a:pPr>
            <a:r>
              <a:rPr lang="en-GB" sz="4000" dirty="0"/>
              <a:t>Improved format – digital Share count form</a:t>
            </a:r>
          </a:p>
          <a:p>
            <a:pPr>
              <a:spcBef>
                <a:spcPts val="2400"/>
              </a:spcBef>
            </a:pPr>
            <a:r>
              <a:rPr lang="en-GB" sz="4000" dirty="0"/>
              <a:t>More explanation/education available</a:t>
            </a:r>
          </a:p>
        </p:txBody>
      </p:sp>
    </p:spTree>
    <p:extLst>
      <p:ext uri="{BB962C8B-B14F-4D97-AF65-F5344CB8AC3E}">
        <p14:creationId xmlns:p14="http://schemas.microsoft.com/office/powerpoint/2010/main" val="4176980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Engagement and consultation</a:t>
            </a:r>
          </a:p>
        </p:txBody>
      </p:sp>
      <p:sp>
        <p:nvSpPr>
          <p:cNvPr id="3" name="Content Placeholder 2"/>
          <p:cNvSpPr>
            <a:spLocks noGrp="1"/>
          </p:cNvSpPr>
          <p:nvPr>
            <p:ph idx="1"/>
          </p:nvPr>
        </p:nvSpPr>
        <p:spPr/>
        <p:txBody>
          <a:bodyPr/>
          <a:lstStyle/>
          <a:p>
            <a:r>
              <a:rPr lang="en-GB" dirty="0"/>
              <a:t>Phase 1: feedback on the principles and propositions</a:t>
            </a:r>
          </a:p>
          <a:p>
            <a:endParaRPr lang="en-GB" dirty="0"/>
          </a:p>
          <a:p>
            <a:r>
              <a:rPr lang="en-GB" dirty="0"/>
              <a:t>Phase 2: feedback on the implications of the propositions for each parish/benefice.</a:t>
            </a:r>
          </a:p>
        </p:txBody>
      </p:sp>
    </p:spTree>
    <p:extLst>
      <p:ext uri="{BB962C8B-B14F-4D97-AF65-F5344CB8AC3E}">
        <p14:creationId xmlns:p14="http://schemas.microsoft.com/office/powerpoint/2010/main" val="427581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14499</TotalTime>
  <Words>279</Words>
  <Application>Microsoft Office PowerPoint</Application>
  <PresentationFormat>On-screen Show (4:3)</PresentationFormat>
  <Paragraphs>26</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Custom Design</vt:lpstr>
      <vt:lpstr>Fairer Share – A Review</vt:lpstr>
      <vt:lpstr>PowerPoint Presentation</vt:lpstr>
      <vt:lpstr>PowerPoint Presentation</vt:lpstr>
      <vt:lpstr>PowerPoint Presentation</vt:lpstr>
      <vt:lpstr>PowerPoint Presentation</vt:lpstr>
      <vt:lpstr>PowerPoint Presentation</vt:lpstr>
      <vt:lpstr>PowerPoint Presentation</vt:lpstr>
      <vt:lpstr>Nigel Salisbury: Chair of the DBF</vt:lpstr>
      <vt:lpstr>Engagement and consultation</vt:lpstr>
    </vt:vector>
  </TitlesOfParts>
  <Company>Salisbury DBF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Liz Ashmead</dc:creator>
  <cp:lastModifiedBy>Alison Comlay</cp:lastModifiedBy>
  <cp:revision>380</cp:revision>
  <cp:lastPrinted>2020-02-26T17:28:27Z</cp:lastPrinted>
  <dcterms:created xsi:type="dcterms:W3CDTF">2010-04-26T09:45:30Z</dcterms:created>
  <dcterms:modified xsi:type="dcterms:W3CDTF">2020-02-28T14:35:09Z</dcterms:modified>
</cp:coreProperties>
</file>