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8" r:id="rId2"/>
  </p:sldMasterIdLst>
  <p:notesMasterIdLst>
    <p:notesMasterId r:id="rId32"/>
  </p:notesMasterIdLst>
  <p:handoutMasterIdLst>
    <p:handoutMasterId r:id="rId33"/>
  </p:handoutMasterIdLst>
  <p:sldIdLst>
    <p:sldId id="309" r:id="rId3"/>
    <p:sldId id="308" r:id="rId4"/>
    <p:sldId id="317" r:id="rId5"/>
    <p:sldId id="256" r:id="rId6"/>
    <p:sldId id="321" r:id="rId7"/>
    <p:sldId id="290" r:id="rId8"/>
    <p:sldId id="282" r:id="rId9"/>
    <p:sldId id="281" r:id="rId10"/>
    <p:sldId id="283" r:id="rId11"/>
    <p:sldId id="284" r:id="rId12"/>
    <p:sldId id="307" r:id="rId13"/>
    <p:sldId id="260" r:id="rId14"/>
    <p:sldId id="272" r:id="rId15"/>
    <p:sldId id="273" r:id="rId16"/>
    <p:sldId id="262" r:id="rId17"/>
    <p:sldId id="263" r:id="rId18"/>
    <p:sldId id="285" r:id="rId19"/>
    <p:sldId id="275" r:id="rId20"/>
    <p:sldId id="288" r:id="rId21"/>
    <p:sldId id="313" r:id="rId22"/>
    <p:sldId id="306" r:id="rId23"/>
    <p:sldId id="302" r:id="rId24"/>
    <p:sldId id="298" r:id="rId25"/>
    <p:sldId id="303" r:id="rId26"/>
    <p:sldId id="300" r:id="rId27"/>
    <p:sldId id="299" r:id="rId28"/>
    <p:sldId id="301" r:id="rId29"/>
    <p:sldId id="319" r:id="rId30"/>
    <p:sldId id="320" r:id="rId3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F8A6CD-8438-43C0-87B3-E631E757722D}">
          <p14:sldIdLst>
            <p14:sldId id="309"/>
            <p14:sldId id="308"/>
            <p14:sldId id="317"/>
            <p14:sldId id="256"/>
            <p14:sldId id="321"/>
            <p14:sldId id="290"/>
            <p14:sldId id="282"/>
            <p14:sldId id="281"/>
          </p14:sldIdLst>
        </p14:section>
        <p14:section name="Untitled Section" id="{6B7AFC11-8492-4461-9D16-21B911A206E7}">
          <p14:sldIdLst>
            <p14:sldId id="283"/>
            <p14:sldId id="284"/>
            <p14:sldId id="307"/>
            <p14:sldId id="260"/>
            <p14:sldId id="272"/>
            <p14:sldId id="273"/>
            <p14:sldId id="262"/>
            <p14:sldId id="263"/>
            <p14:sldId id="285"/>
            <p14:sldId id="275"/>
            <p14:sldId id="288"/>
            <p14:sldId id="313"/>
            <p14:sldId id="306"/>
            <p14:sldId id="302"/>
            <p14:sldId id="298"/>
            <p14:sldId id="303"/>
            <p14:sldId id="300"/>
            <p14:sldId id="299"/>
            <p14:sldId id="301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Ashmead" initials="LA" lastIdx="1" clrIdx="0">
    <p:extLst>
      <p:ext uri="{19B8F6BF-5375-455C-9EA6-DF929625EA0E}">
        <p15:presenceInfo xmlns:p15="http://schemas.microsoft.com/office/powerpoint/2012/main" userId="b3e1058af0565c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8379B2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1" autoAdjust="0"/>
    <p:restoredTop sz="69302" autoAdjust="0"/>
  </p:normalViewPr>
  <p:slideViewPr>
    <p:cSldViewPr>
      <p:cViewPr varScale="1">
        <p:scale>
          <a:sx n="115" d="100"/>
          <a:sy n="115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0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simonpotamos.wordpress.com/category/photos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hyperlink" Target="http://people.csail.mit.edu/seneff/adhd_low_fat_diet.html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://lavistachurchofchrist.org/Pictures/Standard%20Bible%20Story%20Readers,%20Book%20Four/target39.html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en.wikipedia.org/wiki/Minister_(Christianity)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hyperlink" Target="http://www.publicdomainpictures.net/view-image.php?image=9807&amp;picture=preaching-in-church" TargetMode="External"/><Relationship Id="rId1" Type="http://schemas.openxmlformats.org/officeDocument/2006/relationships/image" Target="../media/image15.jpeg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hyperlink" Target="http://www.geograph.org.uk/photo/107946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simonpotamos.wordpress.com/category/photos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://people.csail.mit.edu/seneff/adhd_low_fat_diet.html" TargetMode="External"/><Relationship Id="rId1" Type="http://schemas.openxmlformats.org/officeDocument/2006/relationships/image" Target="../media/image6.jpg"/><Relationship Id="rId6" Type="http://schemas.openxmlformats.org/officeDocument/2006/relationships/hyperlink" Target="http://lavistachurchofchrist.org/Pictures/Standard%20Bible%20Story%20Readers,%20Book%20Four/target39.html" TargetMode="External"/><Relationship Id="rId10" Type="http://schemas.openxmlformats.org/officeDocument/2006/relationships/image" Target="../media/image5.jpg"/><Relationship Id="rId9" Type="http://schemas.openxmlformats.org/officeDocument/2006/relationships/image" Target="../media/image4.jpg"/><Relationship Id="rId4" Type="http://schemas.openxmlformats.org/officeDocument/2006/relationships/hyperlink" Target="https://en.wikipedia.org/wiki/Minister_(Christianity)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hyperlink" Target="http://www.publicdomainpictures.net/view-image.php?image=9807&amp;picture=preaching-in-church" TargetMode="External"/><Relationship Id="rId1" Type="http://schemas.openxmlformats.org/officeDocument/2006/relationships/image" Target="../media/image15.jpeg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hyperlink" Target="http://www.geograph.org.uk/photo/10794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37D48-B33E-4F6F-8B3A-BE1475AE436B}" type="doc">
      <dgm:prSet loTypeId="urn:microsoft.com/office/officeart/2005/8/layout/radial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ADFDF7F-9F3C-41F3-A005-FAD5BE04586F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Deepening discipleship</a:t>
          </a:r>
        </a:p>
        <a:p>
          <a:r>
            <a: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Nurturing vocations</a:t>
          </a:r>
        </a:p>
        <a:p>
          <a:r>
            <a: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Sustaining ministry</a:t>
          </a:r>
        </a:p>
        <a:p>
          <a:r>
            <a: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Engaging with children and young people</a:t>
          </a:r>
        </a:p>
      </dgm:t>
    </dgm:pt>
    <dgm:pt modelId="{01EA74F1-6DD0-4771-9A4C-0C8B732EE925}" type="parTrans" cxnId="{35648611-4129-4421-9C88-68D1B42BE986}">
      <dgm:prSet/>
      <dgm:spPr/>
      <dgm:t>
        <a:bodyPr/>
        <a:lstStyle/>
        <a:p>
          <a:endParaRPr lang="en-GB"/>
        </a:p>
      </dgm:t>
    </dgm:pt>
    <dgm:pt modelId="{B0DB8E7A-81F2-43F6-A56A-6B57AD3364B0}" type="sibTrans" cxnId="{35648611-4129-4421-9C88-68D1B42BE986}">
      <dgm:prSet/>
      <dgm:spPr/>
      <dgm:t>
        <a:bodyPr/>
        <a:lstStyle/>
        <a:p>
          <a:endParaRPr lang="en-GB"/>
        </a:p>
      </dgm:t>
    </dgm:pt>
    <dgm:pt modelId="{286305B0-F3B1-4913-BB60-5C05C8F04C45}">
      <dgm:prSet phldrT="[Text]"/>
      <dgm:spPr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dirty="0"/>
        </a:p>
        <a:p>
          <a:endParaRPr lang="en-GB" dirty="0"/>
        </a:p>
      </dgm:t>
    </dgm:pt>
    <dgm:pt modelId="{349CBA83-83CD-47CD-8F6A-9C674E9483D3}" type="parTrans" cxnId="{16A2DC90-4625-4F83-AFA3-57DA94041915}">
      <dgm:prSet/>
      <dgm:spPr/>
      <dgm:t>
        <a:bodyPr/>
        <a:lstStyle/>
        <a:p>
          <a:endParaRPr lang="en-GB"/>
        </a:p>
      </dgm:t>
    </dgm:pt>
    <dgm:pt modelId="{A028FBE0-AAC5-41B3-AFBD-6E07E8FF9650}" type="sibTrans" cxnId="{16A2DC90-4625-4F83-AFA3-57DA94041915}">
      <dgm:prSet/>
      <dgm:spPr/>
      <dgm:t>
        <a:bodyPr/>
        <a:lstStyle/>
        <a:p>
          <a:endParaRPr lang="en-GB"/>
        </a:p>
      </dgm:t>
    </dgm:pt>
    <dgm:pt modelId="{BC21B31F-8617-467B-8543-D6FC0EA8C869}">
      <dgm:prSet phldrT="[Text]"/>
      <dgm:spPr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dirty="0"/>
        </a:p>
        <a:p>
          <a:endParaRPr lang="en-GB" dirty="0"/>
        </a:p>
      </dgm:t>
    </dgm:pt>
    <dgm:pt modelId="{BC29480B-FAA1-494B-A217-340998715752}" type="parTrans" cxnId="{24C34215-9DFE-4884-8D75-F36AA9A37ECA}">
      <dgm:prSet/>
      <dgm:spPr/>
      <dgm:t>
        <a:bodyPr/>
        <a:lstStyle/>
        <a:p>
          <a:endParaRPr lang="en-GB"/>
        </a:p>
      </dgm:t>
    </dgm:pt>
    <dgm:pt modelId="{0E594B96-D7DF-4841-B8AD-20AB68D4434A}" type="sibTrans" cxnId="{24C34215-9DFE-4884-8D75-F36AA9A37ECA}">
      <dgm:prSet/>
      <dgm:spPr/>
      <dgm:t>
        <a:bodyPr/>
        <a:lstStyle/>
        <a:p>
          <a:endParaRPr lang="en-GB"/>
        </a:p>
      </dgm:t>
    </dgm:pt>
    <dgm:pt modelId="{CDD6AF5A-BCAC-4078-B60C-C9A8954325B8}">
      <dgm:prSet phldrT="[Text]"/>
      <dgm:spPr>
        <a:blipFill rotWithShape="0">
          <a:blip xmlns:r="http://schemas.openxmlformats.org/officeDocument/2006/relationships"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dirty="0"/>
        </a:p>
        <a:p>
          <a:endParaRPr lang="en-GB" dirty="0"/>
        </a:p>
      </dgm:t>
    </dgm:pt>
    <dgm:pt modelId="{5FBA647D-80AF-47D1-A69A-E84E42131544}" type="sibTrans" cxnId="{E5A6BEE7-C25D-4DE1-BD01-585D93E73558}">
      <dgm:prSet/>
      <dgm:spPr/>
      <dgm:t>
        <a:bodyPr/>
        <a:lstStyle/>
        <a:p>
          <a:endParaRPr lang="en-GB"/>
        </a:p>
      </dgm:t>
    </dgm:pt>
    <dgm:pt modelId="{6DD33DAC-7C87-4E87-B8F1-E3A780FBE58B}" type="parTrans" cxnId="{E5A6BEE7-C25D-4DE1-BD01-585D93E73558}">
      <dgm:prSet/>
      <dgm:spPr/>
      <dgm:t>
        <a:bodyPr/>
        <a:lstStyle/>
        <a:p>
          <a:endParaRPr lang="en-GB"/>
        </a:p>
      </dgm:t>
    </dgm:pt>
    <dgm:pt modelId="{5957D0D1-D324-49D6-8093-10A220B0F84C}">
      <dgm:prSet phldrT="[Text]"/>
      <dgm:spPr>
        <a:blipFill rotWithShape="0">
          <a:blip xmlns:r="http://schemas.openxmlformats.org/officeDocument/2006/relationships"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 dirty="0"/>
        </a:p>
        <a:p>
          <a:endParaRPr lang="en-GB" dirty="0"/>
        </a:p>
      </dgm:t>
    </dgm:pt>
    <dgm:pt modelId="{F18F5850-2E35-4342-BD31-FF594F4AF2CE}" type="sibTrans" cxnId="{906CD507-7522-4C28-9AAA-3F506B02DFB2}">
      <dgm:prSet/>
      <dgm:spPr/>
      <dgm:t>
        <a:bodyPr/>
        <a:lstStyle/>
        <a:p>
          <a:endParaRPr lang="en-GB"/>
        </a:p>
      </dgm:t>
    </dgm:pt>
    <dgm:pt modelId="{0205B757-8DEA-46B0-9DC2-5B57672B43D5}" type="parTrans" cxnId="{906CD507-7522-4C28-9AAA-3F506B02DFB2}">
      <dgm:prSet/>
      <dgm:spPr/>
      <dgm:t>
        <a:bodyPr/>
        <a:lstStyle/>
        <a:p>
          <a:endParaRPr lang="en-GB"/>
        </a:p>
      </dgm:t>
    </dgm:pt>
    <dgm:pt modelId="{5D943D80-4385-4DA0-8024-7DFF36F0BC09}" type="pres">
      <dgm:prSet presAssocID="{12237D48-B33E-4F6F-8B3A-BE1475AE43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28780-21F0-462C-8A0C-6FB2ADD33248}" type="pres">
      <dgm:prSet presAssocID="{5ADFDF7F-9F3C-41F3-A005-FAD5BE04586F}" presName="centerShape" presStyleLbl="node0" presStyleIdx="0" presStyleCnt="1" custScaleX="392157" custScaleY="212780"/>
      <dgm:spPr/>
      <dgm:t>
        <a:bodyPr/>
        <a:lstStyle/>
        <a:p>
          <a:endParaRPr lang="en-US"/>
        </a:p>
      </dgm:t>
    </dgm:pt>
    <dgm:pt modelId="{F678393A-A2CB-41D2-9CEE-5738439EEBA9}" type="pres">
      <dgm:prSet presAssocID="{CDD6AF5A-BCAC-4078-B60C-C9A8954325B8}" presName="node" presStyleLbl="node1" presStyleIdx="0" presStyleCnt="4" custRadScaleRad="107718" custRadScaleInc="6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71A0E-ACCC-4E5E-A04A-D1F6A3E79CE0}" type="pres">
      <dgm:prSet presAssocID="{CDD6AF5A-BCAC-4078-B60C-C9A8954325B8}" presName="dummy" presStyleCnt="0"/>
      <dgm:spPr/>
    </dgm:pt>
    <dgm:pt modelId="{314B15DD-9F89-4BC7-B1D2-E08E83C3485E}" type="pres">
      <dgm:prSet presAssocID="{5FBA647D-80AF-47D1-A69A-E84E4213154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602646D-E64C-4E87-85C6-E83966564DCD}" type="pres">
      <dgm:prSet presAssocID="{5957D0D1-D324-49D6-8093-10A220B0F84C}" presName="node" presStyleLbl="node1" presStyleIdx="1" presStyleCnt="4" custRadScaleRad="184701" custRadScaleInc="-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DC563-AEAF-4AF5-8331-8633D0EC49FC}" type="pres">
      <dgm:prSet presAssocID="{5957D0D1-D324-49D6-8093-10A220B0F84C}" presName="dummy" presStyleCnt="0"/>
      <dgm:spPr/>
    </dgm:pt>
    <dgm:pt modelId="{414B6251-B271-438C-9A22-D52B7EC55688}" type="pres">
      <dgm:prSet presAssocID="{F18F5850-2E35-4342-BD31-FF594F4AF2C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0B5C6FC-8660-4384-8BE6-FE84E6AAC82F}" type="pres">
      <dgm:prSet presAssocID="{286305B0-F3B1-4913-BB60-5C05C8F04C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8AA14-E82B-4529-9B1D-73E60F2F9170}" type="pres">
      <dgm:prSet presAssocID="{286305B0-F3B1-4913-BB60-5C05C8F04C45}" presName="dummy" presStyleCnt="0"/>
      <dgm:spPr/>
    </dgm:pt>
    <dgm:pt modelId="{4D7EB445-6706-40BC-99C0-D3AABED50295}" type="pres">
      <dgm:prSet presAssocID="{A028FBE0-AAC5-41B3-AFBD-6E07E8FF9650}" presName="sibTrans" presStyleLbl="sibTrans2D1" presStyleIdx="2" presStyleCnt="4" custScaleX="93221" custScaleY="93869"/>
      <dgm:spPr/>
      <dgm:t>
        <a:bodyPr/>
        <a:lstStyle/>
        <a:p>
          <a:endParaRPr lang="en-US"/>
        </a:p>
      </dgm:t>
    </dgm:pt>
    <dgm:pt modelId="{9369CCE3-D6AB-4FAB-8710-3F61AE47A95E}" type="pres">
      <dgm:prSet presAssocID="{BC21B31F-8617-467B-8543-D6FC0EA8C869}" presName="node" presStyleLbl="node1" presStyleIdx="3" presStyleCnt="4" custRadScaleRad="189086" custRadScaleInc="-7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C9779-A494-46CE-A2FA-FFF283313795}" type="pres">
      <dgm:prSet presAssocID="{BC21B31F-8617-467B-8543-D6FC0EA8C869}" presName="dummy" presStyleCnt="0"/>
      <dgm:spPr/>
    </dgm:pt>
    <dgm:pt modelId="{C2B064C0-3DC1-4CA9-A29C-892B2E8FC1D2}" type="pres">
      <dgm:prSet presAssocID="{0E594B96-D7DF-4841-B8AD-20AB68D4434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6A2DC90-4625-4F83-AFA3-57DA94041915}" srcId="{5ADFDF7F-9F3C-41F3-A005-FAD5BE04586F}" destId="{286305B0-F3B1-4913-BB60-5C05C8F04C45}" srcOrd="2" destOrd="0" parTransId="{349CBA83-83CD-47CD-8F6A-9C674E9483D3}" sibTransId="{A028FBE0-AAC5-41B3-AFBD-6E07E8FF9650}"/>
    <dgm:cxn modelId="{7BFCA53C-6518-487B-8E14-2123CD4A35F1}" type="presOf" srcId="{5957D0D1-D324-49D6-8093-10A220B0F84C}" destId="{C602646D-E64C-4E87-85C6-E83966564DCD}" srcOrd="0" destOrd="0" presId="urn:microsoft.com/office/officeart/2005/8/layout/radial6"/>
    <dgm:cxn modelId="{E5A6BEE7-C25D-4DE1-BD01-585D93E73558}" srcId="{5ADFDF7F-9F3C-41F3-A005-FAD5BE04586F}" destId="{CDD6AF5A-BCAC-4078-B60C-C9A8954325B8}" srcOrd="0" destOrd="0" parTransId="{6DD33DAC-7C87-4E87-B8F1-E3A780FBE58B}" sibTransId="{5FBA647D-80AF-47D1-A69A-E84E42131544}"/>
    <dgm:cxn modelId="{55849BB1-8749-457A-B69D-41C456D838B6}" type="presOf" srcId="{CDD6AF5A-BCAC-4078-B60C-C9A8954325B8}" destId="{F678393A-A2CB-41D2-9CEE-5738439EEBA9}" srcOrd="0" destOrd="0" presId="urn:microsoft.com/office/officeart/2005/8/layout/radial6"/>
    <dgm:cxn modelId="{2618DA12-2B5F-4EF4-981E-76F6205F256F}" type="presOf" srcId="{286305B0-F3B1-4913-BB60-5C05C8F04C45}" destId="{60B5C6FC-8660-4384-8BE6-FE84E6AAC82F}" srcOrd="0" destOrd="0" presId="urn:microsoft.com/office/officeart/2005/8/layout/radial6"/>
    <dgm:cxn modelId="{906CD507-7522-4C28-9AAA-3F506B02DFB2}" srcId="{5ADFDF7F-9F3C-41F3-A005-FAD5BE04586F}" destId="{5957D0D1-D324-49D6-8093-10A220B0F84C}" srcOrd="1" destOrd="0" parTransId="{0205B757-8DEA-46B0-9DC2-5B57672B43D5}" sibTransId="{F18F5850-2E35-4342-BD31-FF594F4AF2CE}"/>
    <dgm:cxn modelId="{35648611-4129-4421-9C88-68D1B42BE986}" srcId="{12237D48-B33E-4F6F-8B3A-BE1475AE436B}" destId="{5ADFDF7F-9F3C-41F3-A005-FAD5BE04586F}" srcOrd="0" destOrd="0" parTransId="{01EA74F1-6DD0-4771-9A4C-0C8B732EE925}" sibTransId="{B0DB8E7A-81F2-43F6-A56A-6B57AD3364B0}"/>
    <dgm:cxn modelId="{75B3ED4C-9527-49C4-8D69-177E9B7588C8}" type="presOf" srcId="{12237D48-B33E-4F6F-8B3A-BE1475AE436B}" destId="{5D943D80-4385-4DA0-8024-7DFF36F0BC09}" srcOrd="0" destOrd="0" presId="urn:microsoft.com/office/officeart/2005/8/layout/radial6"/>
    <dgm:cxn modelId="{C80E7D3D-003D-44C5-96C8-A0DF65CC690E}" type="presOf" srcId="{BC21B31F-8617-467B-8543-D6FC0EA8C869}" destId="{9369CCE3-D6AB-4FAB-8710-3F61AE47A95E}" srcOrd="0" destOrd="0" presId="urn:microsoft.com/office/officeart/2005/8/layout/radial6"/>
    <dgm:cxn modelId="{0B3F8B69-494F-4767-B554-72EE07DE3EC4}" type="presOf" srcId="{0E594B96-D7DF-4841-B8AD-20AB68D4434A}" destId="{C2B064C0-3DC1-4CA9-A29C-892B2E8FC1D2}" srcOrd="0" destOrd="0" presId="urn:microsoft.com/office/officeart/2005/8/layout/radial6"/>
    <dgm:cxn modelId="{97F44B1F-C076-4272-BAE5-7B78BED054D0}" type="presOf" srcId="{F18F5850-2E35-4342-BD31-FF594F4AF2CE}" destId="{414B6251-B271-438C-9A22-D52B7EC55688}" srcOrd="0" destOrd="0" presId="urn:microsoft.com/office/officeart/2005/8/layout/radial6"/>
    <dgm:cxn modelId="{24C34215-9DFE-4884-8D75-F36AA9A37ECA}" srcId="{5ADFDF7F-9F3C-41F3-A005-FAD5BE04586F}" destId="{BC21B31F-8617-467B-8543-D6FC0EA8C869}" srcOrd="3" destOrd="0" parTransId="{BC29480B-FAA1-494B-A217-340998715752}" sibTransId="{0E594B96-D7DF-4841-B8AD-20AB68D4434A}"/>
    <dgm:cxn modelId="{98FFEAE6-F56C-4713-84F4-4BF4A232789B}" type="presOf" srcId="{A028FBE0-AAC5-41B3-AFBD-6E07E8FF9650}" destId="{4D7EB445-6706-40BC-99C0-D3AABED50295}" srcOrd="0" destOrd="0" presId="urn:microsoft.com/office/officeart/2005/8/layout/radial6"/>
    <dgm:cxn modelId="{05A2D851-DCFE-460D-956C-CDCCD19A83EC}" type="presOf" srcId="{5FBA647D-80AF-47D1-A69A-E84E42131544}" destId="{314B15DD-9F89-4BC7-B1D2-E08E83C3485E}" srcOrd="0" destOrd="0" presId="urn:microsoft.com/office/officeart/2005/8/layout/radial6"/>
    <dgm:cxn modelId="{AA0E4BF9-9F81-4FAC-9464-DB3D2747A565}" type="presOf" srcId="{5ADFDF7F-9F3C-41F3-A005-FAD5BE04586F}" destId="{C5628780-21F0-462C-8A0C-6FB2ADD33248}" srcOrd="0" destOrd="0" presId="urn:microsoft.com/office/officeart/2005/8/layout/radial6"/>
    <dgm:cxn modelId="{D5328C70-E633-4116-921C-EB3AA3AAC284}" type="presParOf" srcId="{5D943D80-4385-4DA0-8024-7DFF36F0BC09}" destId="{C5628780-21F0-462C-8A0C-6FB2ADD33248}" srcOrd="0" destOrd="0" presId="urn:microsoft.com/office/officeart/2005/8/layout/radial6"/>
    <dgm:cxn modelId="{1E0F4167-363D-439E-90FA-75A73A7752D5}" type="presParOf" srcId="{5D943D80-4385-4DA0-8024-7DFF36F0BC09}" destId="{F678393A-A2CB-41D2-9CEE-5738439EEBA9}" srcOrd="1" destOrd="0" presId="urn:microsoft.com/office/officeart/2005/8/layout/radial6"/>
    <dgm:cxn modelId="{35DD3F8D-AC08-4F00-9B75-00129743C910}" type="presParOf" srcId="{5D943D80-4385-4DA0-8024-7DFF36F0BC09}" destId="{05771A0E-ACCC-4E5E-A04A-D1F6A3E79CE0}" srcOrd="2" destOrd="0" presId="urn:microsoft.com/office/officeart/2005/8/layout/radial6"/>
    <dgm:cxn modelId="{58870EEC-066C-4B99-9853-F7706583C76C}" type="presParOf" srcId="{5D943D80-4385-4DA0-8024-7DFF36F0BC09}" destId="{314B15DD-9F89-4BC7-B1D2-E08E83C3485E}" srcOrd="3" destOrd="0" presId="urn:microsoft.com/office/officeart/2005/8/layout/radial6"/>
    <dgm:cxn modelId="{5DD70E20-7FBB-4EBB-8BE2-CF526DAF0F84}" type="presParOf" srcId="{5D943D80-4385-4DA0-8024-7DFF36F0BC09}" destId="{C602646D-E64C-4E87-85C6-E83966564DCD}" srcOrd="4" destOrd="0" presId="urn:microsoft.com/office/officeart/2005/8/layout/radial6"/>
    <dgm:cxn modelId="{1CE74DBF-B9E5-4FF8-9826-AC76B6098140}" type="presParOf" srcId="{5D943D80-4385-4DA0-8024-7DFF36F0BC09}" destId="{7D9DC563-AEAF-4AF5-8331-8633D0EC49FC}" srcOrd="5" destOrd="0" presId="urn:microsoft.com/office/officeart/2005/8/layout/radial6"/>
    <dgm:cxn modelId="{DC3E92A6-7E02-4453-A9AA-07523BE1850E}" type="presParOf" srcId="{5D943D80-4385-4DA0-8024-7DFF36F0BC09}" destId="{414B6251-B271-438C-9A22-D52B7EC55688}" srcOrd="6" destOrd="0" presId="urn:microsoft.com/office/officeart/2005/8/layout/radial6"/>
    <dgm:cxn modelId="{02FDC652-7D20-4F2E-BD45-3BCEBBD4AF32}" type="presParOf" srcId="{5D943D80-4385-4DA0-8024-7DFF36F0BC09}" destId="{60B5C6FC-8660-4384-8BE6-FE84E6AAC82F}" srcOrd="7" destOrd="0" presId="urn:microsoft.com/office/officeart/2005/8/layout/radial6"/>
    <dgm:cxn modelId="{7F0D7700-BC0D-4273-B335-3D4A3C6E94B8}" type="presParOf" srcId="{5D943D80-4385-4DA0-8024-7DFF36F0BC09}" destId="{9DE8AA14-E82B-4529-9B1D-73E60F2F9170}" srcOrd="8" destOrd="0" presId="urn:microsoft.com/office/officeart/2005/8/layout/radial6"/>
    <dgm:cxn modelId="{9C5733C9-A4A8-447F-A535-51502A5A627A}" type="presParOf" srcId="{5D943D80-4385-4DA0-8024-7DFF36F0BC09}" destId="{4D7EB445-6706-40BC-99C0-D3AABED50295}" srcOrd="9" destOrd="0" presId="urn:microsoft.com/office/officeart/2005/8/layout/radial6"/>
    <dgm:cxn modelId="{6906BE7B-99A3-4216-8049-5401CC6A1A2B}" type="presParOf" srcId="{5D943D80-4385-4DA0-8024-7DFF36F0BC09}" destId="{9369CCE3-D6AB-4FAB-8710-3F61AE47A95E}" srcOrd="10" destOrd="0" presId="urn:microsoft.com/office/officeart/2005/8/layout/radial6"/>
    <dgm:cxn modelId="{604734C3-E420-4924-A8E5-73727B966762}" type="presParOf" srcId="{5D943D80-4385-4DA0-8024-7DFF36F0BC09}" destId="{E07C9779-A494-46CE-A2FA-FFF283313795}" srcOrd="11" destOrd="0" presId="urn:microsoft.com/office/officeart/2005/8/layout/radial6"/>
    <dgm:cxn modelId="{52EAA2CB-B77D-414A-8104-CBD809AD2C9B}" type="presParOf" srcId="{5D943D80-4385-4DA0-8024-7DFF36F0BC09}" destId="{C2B064C0-3DC1-4CA9-A29C-892B2E8FC1D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059B7-A0CB-4788-A6DA-A30BE84A0CB8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51EEBBA3-96C0-4989-A095-8A4E17814D37}">
      <dgm:prSet phldrT="[Text]" custT="1"/>
      <dgm:spPr/>
      <dgm:t>
        <a:bodyPr/>
        <a:lstStyle/>
        <a:p>
          <a:r>
            <a:rPr lang="en-US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194 schools 43,000 children</a:t>
          </a:r>
        </a:p>
      </dgm:t>
    </dgm:pt>
    <dgm:pt modelId="{E6A2F173-D938-482A-883A-3CB7C8765ACE}" type="parTrans" cxnId="{97118557-7979-4C01-8BFD-3795DF3CCFB8}">
      <dgm:prSet/>
      <dgm:spPr/>
      <dgm:t>
        <a:bodyPr/>
        <a:lstStyle/>
        <a:p>
          <a:endParaRPr lang="en-US"/>
        </a:p>
      </dgm:t>
    </dgm:pt>
    <dgm:pt modelId="{49111FCF-0814-465C-A906-A5E6079B76DF}" type="sibTrans" cxnId="{97118557-7979-4C01-8BFD-3795DF3CCFB8}">
      <dgm:prSet/>
      <dgm:spPr/>
      <dgm:t>
        <a:bodyPr/>
        <a:lstStyle/>
        <a:p>
          <a:endParaRPr lang="en-US"/>
        </a:p>
      </dgm:t>
    </dgm:pt>
    <dgm:pt modelId="{17562C08-5EB1-4008-A150-CF2D1AB11D31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50000"/>
                </a:schemeClr>
              </a:solidFill>
            </a:rPr>
            <a:t>How have we served?</a:t>
          </a:r>
        </a:p>
      </dgm:t>
    </dgm:pt>
    <dgm:pt modelId="{05A0BC57-2A54-42EA-9714-BEFA8685A82E}" type="parTrans" cxnId="{4F2662A0-ADA1-4D81-81C0-48D71DB1ACEE}">
      <dgm:prSet/>
      <dgm:spPr/>
      <dgm:t>
        <a:bodyPr/>
        <a:lstStyle/>
        <a:p>
          <a:endParaRPr lang="en-US"/>
        </a:p>
      </dgm:t>
    </dgm:pt>
    <dgm:pt modelId="{E275749B-DB4F-46D3-9059-A32B7B57CF4B}" type="sibTrans" cxnId="{4F2662A0-ADA1-4D81-81C0-48D71DB1ACEE}">
      <dgm:prSet/>
      <dgm:spPr/>
      <dgm:t>
        <a:bodyPr/>
        <a:lstStyle/>
        <a:p>
          <a:endParaRPr lang="en-US"/>
        </a:p>
      </dgm:t>
    </dgm:pt>
    <dgm:pt modelId="{D73FB254-D4DB-41BC-9CA0-71A9A6800E00}">
      <dgm:prSet custT="1"/>
      <dgm:spPr/>
      <dgm:t>
        <a:bodyPr/>
        <a:lstStyle/>
        <a:p>
          <a:r>
            <a:rPr lang="en-US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Rural Hope </a:t>
          </a:r>
        </a:p>
      </dgm:t>
    </dgm:pt>
    <dgm:pt modelId="{BFFF8BD6-47C7-4FF0-93D6-BD34E4012989}" type="parTrans" cxnId="{B1A89066-EED6-42CA-9D8B-E4EB609DB056}">
      <dgm:prSet/>
      <dgm:spPr/>
      <dgm:t>
        <a:bodyPr/>
        <a:lstStyle/>
        <a:p>
          <a:endParaRPr lang="en-US"/>
        </a:p>
      </dgm:t>
    </dgm:pt>
    <dgm:pt modelId="{A60F64DB-7AE1-4089-AD56-1EC20A035402}" type="sibTrans" cxnId="{B1A89066-EED6-42CA-9D8B-E4EB609DB056}">
      <dgm:prSet/>
      <dgm:spPr/>
      <dgm:t>
        <a:bodyPr/>
        <a:lstStyle/>
        <a:p>
          <a:endParaRPr lang="en-US"/>
        </a:p>
      </dgm:t>
    </dgm:pt>
    <dgm:pt modelId="{8549A2CB-6855-4700-B479-8E94C72F264B}">
      <dgm:prSet/>
      <dgm:spPr/>
      <dgm:t>
        <a:bodyPr/>
        <a:lstStyle/>
        <a:p>
          <a:r>
            <a: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b="1" baseline="30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Eco Diocese</a:t>
          </a:r>
        </a:p>
      </dgm:t>
    </dgm:pt>
    <dgm:pt modelId="{773A5D31-6116-4BD9-9A62-4D389DB93508}" type="parTrans" cxnId="{80285825-9019-47CF-A414-6C3D69AE3472}">
      <dgm:prSet/>
      <dgm:spPr/>
      <dgm:t>
        <a:bodyPr/>
        <a:lstStyle/>
        <a:p>
          <a:endParaRPr lang="en-US"/>
        </a:p>
      </dgm:t>
    </dgm:pt>
    <dgm:pt modelId="{A9A0E5E5-9811-463B-AC3E-4DEB4543245B}" type="sibTrans" cxnId="{80285825-9019-47CF-A414-6C3D69AE3472}">
      <dgm:prSet/>
      <dgm:spPr/>
      <dgm:t>
        <a:bodyPr/>
        <a:lstStyle/>
        <a:p>
          <a:endParaRPr lang="en-US"/>
        </a:p>
      </dgm:t>
    </dgm:pt>
    <dgm:pt modelId="{40E59E23-DCC9-49D7-911C-5754BE8F8793}" type="pres">
      <dgm:prSet presAssocID="{796059B7-A0CB-4788-A6DA-A30BE84A0CB8}" presName="linearFlow" presStyleCnt="0">
        <dgm:presLayoutVars>
          <dgm:dir/>
          <dgm:resizeHandles val="exact"/>
        </dgm:presLayoutVars>
      </dgm:prSet>
      <dgm:spPr/>
    </dgm:pt>
    <dgm:pt modelId="{AC84D301-2A9E-48D2-AD5E-B35386D35D6E}" type="pres">
      <dgm:prSet presAssocID="{D73FB254-D4DB-41BC-9CA0-71A9A6800E00}" presName="composite" presStyleCnt="0"/>
      <dgm:spPr/>
    </dgm:pt>
    <dgm:pt modelId="{C4AAF1F6-8298-4697-AB85-1259137F0830}" type="pres">
      <dgm:prSet presAssocID="{D73FB254-D4DB-41BC-9CA0-71A9A6800E00}" presName="imgShp" presStyleLbl="fgImgPlac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6B575906-46D5-4904-B9AE-BA088E2B0BDF}" type="pres">
      <dgm:prSet presAssocID="{D73FB254-D4DB-41BC-9CA0-71A9A6800E00}" presName="txShp" presStyleLbl="node1" presStyleIdx="0" presStyleCnt="4" custLinFactNeighborX="145" custLinFactNeighborY="2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20C17-8D0E-45F3-803D-053779120F0D}" type="pres">
      <dgm:prSet presAssocID="{A60F64DB-7AE1-4089-AD56-1EC20A035402}" presName="spacing" presStyleCnt="0"/>
      <dgm:spPr/>
    </dgm:pt>
    <dgm:pt modelId="{CC9A1CC8-145C-4838-9264-0B7C9527FC5D}" type="pres">
      <dgm:prSet presAssocID="{51EEBBA3-96C0-4989-A095-8A4E17814D37}" presName="composite" presStyleCnt="0"/>
      <dgm:spPr/>
    </dgm:pt>
    <dgm:pt modelId="{B2ECF0A5-FA79-4614-A0DE-D6A21834CCB0}" type="pres">
      <dgm:prSet presAssocID="{51EEBBA3-96C0-4989-A095-8A4E17814D37}" presName="imgShp" presStyleLbl="fgImgPlace1" presStyleIdx="1" presStyleCnt="4"/>
      <dgm:spPr>
        <a:blipFill>
          <a:blip xmlns:r="http://schemas.openxmlformats.org/officeDocument/2006/relationships" r:embed="rId2"/>
          <a:stretch>
            <a:fillRect t="-13000" b="-13000"/>
          </a:stretch>
        </a:blipFill>
      </dgm:spPr>
    </dgm:pt>
    <dgm:pt modelId="{AF4F2134-E641-4901-BDAD-7DB45463660D}" type="pres">
      <dgm:prSet presAssocID="{51EEBBA3-96C0-4989-A095-8A4E17814D37}" presName="txShp" presStyleLbl="node1" presStyleIdx="1" presStyleCnt="4" custScaleX="96522" custLinFactNeighborX="1602" custLinFactNeighborY="5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F8A3E-0FE9-4C57-BB0E-F27F804287E6}" type="pres">
      <dgm:prSet presAssocID="{49111FCF-0814-465C-A906-A5E6079B76DF}" presName="spacing" presStyleCnt="0"/>
      <dgm:spPr/>
    </dgm:pt>
    <dgm:pt modelId="{2EEC964C-2FDD-4CA4-A797-1AA2CC847CC5}" type="pres">
      <dgm:prSet presAssocID="{17562C08-5EB1-4008-A150-CF2D1AB11D31}" presName="composite" presStyleCnt="0"/>
      <dgm:spPr/>
    </dgm:pt>
    <dgm:pt modelId="{6033D7AD-2F69-47BF-BB38-6B4BE7C6CAF8}" type="pres">
      <dgm:prSet presAssocID="{17562C08-5EB1-4008-A150-CF2D1AB11D31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CDB0CF0B-91F1-4216-A34B-0298C6AAAFCF}" type="pres">
      <dgm:prSet presAssocID="{17562C08-5EB1-4008-A150-CF2D1AB11D31}" presName="txShp" presStyleLbl="node1" presStyleIdx="2" presStyleCnt="4" custScaleX="103008" custLinFactNeighborX="-388" custLinFactNeighborY="8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45DD4-4875-4D5C-BE22-B83BFFB4D51F}" type="pres">
      <dgm:prSet presAssocID="{E275749B-DB4F-46D3-9059-A32B7B57CF4B}" presName="spacing" presStyleCnt="0"/>
      <dgm:spPr/>
    </dgm:pt>
    <dgm:pt modelId="{22ABA794-45B2-4B45-9073-638176A12BBA}" type="pres">
      <dgm:prSet presAssocID="{8549A2CB-6855-4700-B479-8E94C72F264B}" presName="composite" presStyleCnt="0"/>
      <dgm:spPr/>
    </dgm:pt>
    <dgm:pt modelId="{03D834FC-0E5C-4A79-A683-EAF57C770BF2}" type="pres">
      <dgm:prSet presAssocID="{8549A2CB-6855-4700-B479-8E94C72F264B}" presName="imgShp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4A123728-7021-4F1A-A915-8E4838144E39}" type="pres">
      <dgm:prSet presAssocID="{8549A2CB-6855-4700-B479-8E94C72F264B}" presName="txShp" presStyleLbl="node1" presStyleIdx="3" presStyleCnt="4" custLinFactNeighborX="866" custLinFactNeighborY="-4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118557-7979-4C01-8BFD-3795DF3CCFB8}" srcId="{796059B7-A0CB-4788-A6DA-A30BE84A0CB8}" destId="{51EEBBA3-96C0-4989-A095-8A4E17814D37}" srcOrd="1" destOrd="0" parTransId="{E6A2F173-D938-482A-883A-3CB7C8765ACE}" sibTransId="{49111FCF-0814-465C-A906-A5E6079B76DF}"/>
    <dgm:cxn modelId="{63285856-F932-4362-844A-33B7534B8581}" type="presOf" srcId="{17562C08-5EB1-4008-A150-CF2D1AB11D31}" destId="{CDB0CF0B-91F1-4216-A34B-0298C6AAAFCF}" srcOrd="0" destOrd="0" presId="urn:microsoft.com/office/officeart/2005/8/layout/vList3"/>
    <dgm:cxn modelId="{80285825-9019-47CF-A414-6C3D69AE3472}" srcId="{796059B7-A0CB-4788-A6DA-A30BE84A0CB8}" destId="{8549A2CB-6855-4700-B479-8E94C72F264B}" srcOrd="3" destOrd="0" parTransId="{773A5D31-6116-4BD9-9A62-4D389DB93508}" sibTransId="{A9A0E5E5-9811-463B-AC3E-4DEB4543245B}"/>
    <dgm:cxn modelId="{E0619D00-BBBA-40DD-8427-AF5A89D11363}" type="presOf" srcId="{D73FB254-D4DB-41BC-9CA0-71A9A6800E00}" destId="{6B575906-46D5-4904-B9AE-BA088E2B0BDF}" srcOrd="0" destOrd="0" presId="urn:microsoft.com/office/officeart/2005/8/layout/vList3"/>
    <dgm:cxn modelId="{8665F84B-0E0A-441B-94A8-E91BFE703283}" type="presOf" srcId="{51EEBBA3-96C0-4989-A095-8A4E17814D37}" destId="{AF4F2134-E641-4901-BDAD-7DB45463660D}" srcOrd="0" destOrd="0" presId="urn:microsoft.com/office/officeart/2005/8/layout/vList3"/>
    <dgm:cxn modelId="{B1A89066-EED6-42CA-9D8B-E4EB609DB056}" srcId="{796059B7-A0CB-4788-A6DA-A30BE84A0CB8}" destId="{D73FB254-D4DB-41BC-9CA0-71A9A6800E00}" srcOrd="0" destOrd="0" parTransId="{BFFF8BD6-47C7-4FF0-93D6-BD34E4012989}" sibTransId="{A60F64DB-7AE1-4089-AD56-1EC20A035402}"/>
    <dgm:cxn modelId="{4F2662A0-ADA1-4D81-81C0-48D71DB1ACEE}" srcId="{796059B7-A0CB-4788-A6DA-A30BE84A0CB8}" destId="{17562C08-5EB1-4008-A150-CF2D1AB11D31}" srcOrd="2" destOrd="0" parTransId="{05A0BC57-2A54-42EA-9714-BEFA8685A82E}" sibTransId="{E275749B-DB4F-46D3-9059-A32B7B57CF4B}"/>
    <dgm:cxn modelId="{D027905A-2D45-4EA0-8340-4338549EF2D5}" type="presOf" srcId="{796059B7-A0CB-4788-A6DA-A30BE84A0CB8}" destId="{40E59E23-DCC9-49D7-911C-5754BE8F8793}" srcOrd="0" destOrd="0" presId="urn:microsoft.com/office/officeart/2005/8/layout/vList3"/>
    <dgm:cxn modelId="{43FADBF3-3F2D-4767-8977-BBFAB5576DF1}" type="presOf" srcId="{8549A2CB-6855-4700-B479-8E94C72F264B}" destId="{4A123728-7021-4F1A-A915-8E4838144E39}" srcOrd="0" destOrd="0" presId="urn:microsoft.com/office/officeart/2005/8/layout/vList3"/>
    <dgm:cxn modelId="{C7303309-9499-4129-8CF7-599FB234765A}" type="presParOf" srcId="{40E59E23-DCC9-49D7-911C-5754BE8F8793}" destId="{AC84D301-2A9E-48D2-AD5E-B35386D35D6E}" srcOrd="0" destOrd="0" presId="urn:microsoft.com/office/officeart/2005/8/layout/vList3"/>
    <dgm:cxn modelId="{29D8B9F4-7856-42AC-BC66-32AF2DDCD38F}" type="presParOf" srcId="{AC84D301-2A9E-48D2-AD5E-B35386D35D6E}" destId="{C4AAF1F6-8298-4697-AB85-1259137F0830}" srcOrd="0" destOrd="0" presId="urn:microsoft.com/office/officeart/2005/8/layout/vList3"/>
    <dgm:cxn modelId="{5DC560FF-7616-44CE-9C68-C218AFB59727}" type="presParOf" srcId="{AC84D301-2A9E-48D2-AD5E-B35386D35D6E}" destId="{6B575906-46D5-4904-B9AE-BA088E2B0BDF}" srcOrd="1" destOrd="0" presId="urn:microsoft.com/office/officeart/2005/8/layout/vList3"/>
    <dgm:cxn modelId="{C2102BC2-813D-44C0-BCC4-BADD7414DC09}" type="presParOf" srcId="{40E59E23-DCC9-49D7-911C-5754BE8F8793}" destId="{9D920C17-8D0E-45F3-803D-053779120F0D}" srcOrd="1" destOrd="0" presId="urn:microsoft.com/office/officeart/2005/8/layout/vList3"/>
    <dgm:cxn modelId="{4905BDAC-DD84-48E4-A31C-5101A9915291}" type="presParOf" srcId="{40E59E23-DCC9-49D7-911C-5754BE8F8793}" destId="{CC9A1CC8-145C-4838-9264-0B7C9527FC5D}" srcOrd="2" destOrd="0" presId="urn:microsoft.com/office/officeart/2005/8/layout/vList3"/>
    <dgm:cxn modelId="{63F1826E-5F54-4B06-B8CC-379002B10AE5}" type="presParOf" srcId="{CC9A1CC8-145C-4838-9264-0B7C9527FC5D}" destId="{B2ECF0A5-FA79-4614-A0DE-D6A21834CCB0}" srcOrd="0" destOrd="0" presId="urn:microsoft.com/office/officeart/2005/8/layout/vList3"/>
    <dgm:cxn modelId="{2A832EE1-202D-4E9F-AC9B-5B1F7C5C6DB2}" type="presParOf" srcId="{CC9A1CC8-145C-4838-9264-0B7C9527FC5D}" destId="{AF4F2134-E641-4901-BDAD-7DB45463660D}" srcOrd="1" destOrd="0" presId="urn:microsoft.com/office/officeart/2005/8/layout/vList3"/>
    <dgm:cxn modelId="{DCD11AFE-D0FE-45F5-9A37-57A0122F065C}" type="presParOf" srcId="{40E59E23-DCC9-49D7-911C-5754BE8F8793}" destId="{81DF8A3E-0FE9-4C57-BB0E-F27F804287E6}" srcOrd="3" destOrd="0" presId="urn:microsoft.com/office/officeart/2005/8/layout/vList3"/>
    <dgm:cxn modelId="{299F7F09-1F6A-4F6C-B5E3-7BD6D660759F}" type="presParOf" srcId="{40E59E23-DCC9-49D7-911C-5754BE8F8793}" destId="{2EEC964C-2FDD-4CA4-A797-1AA2CC847CC5}" srcOrd="4" destOrd="0" presId="urn:microsoft.com/office/officeart/2005/8/layout/vList3"/>
    <dgm:cxn modelId="{AAD81B72-7BEE-4826-853B-8B441A91D279}" type="presParOf" srcId="{2EEC964C-2FDD-4CA4-A797-1AA2CC847CC5}" destId="{6033D7AD-2F69-47BF-BB38-6B4BE7C6CAF8}" srcOrd="0" destOrd="0" presId="urn:microsoft.com/office/officeart/2005/8/layout/vList3"/>
    <dgm:cxn modelId="{0AD1DD04-13BE-478B-AB74-921FEB38326B}" type="presParOf" srcId="{2EEC964C-2FDD-4CA4-A797-1AA2CC847CC5}" destId="{CDB0CF0B-91F1-4216-A34B-0298C6AAAFCF}" srcOrd="1" destOrd="0" presId="urn:microsoft.com/office/officeart/2005/8/layout/vList3"/>
    <dgm:cxn modelId="{EB0D3D55-5F91-4FF8-857D-ECCD9A67EA72}" type="presParOf" srcId="{40E59E23-DCC9-49D7-911C-5754BE8F8793}" destId="{A6A45DD4-4875-4D5C-BE22-B83BFFB4D51F}" srcOrd="5" destOrd="0" presId="urn:microsoft.com/office/officeart/2005/8/layout/vList3"/>
    <dgm:cxn modelId="{0F28DA49-60E5-4A48-9CEF-8A0D64646BBE}" type="presParOf" srcId="{40E59E23-DCC9-49D7-911C-5754BE8F8793}" destId="{22ABA794-45B2-4B45-9073-638176A12BBA}" srcOrd="6" destOrd="0" presId="urn:microsoft.com/office/officeart/2005/8/layout/vList3"/>
    <dgm:cxn modelId="{E54EF715-9692-4FFA-8853-F1D642301F60}" type="presParOf" srcId="{22ABA794-45B2-4B45-9073-638176A12BBA}" destId="{03D834FC-0E5C-4A79-A683-EAF57C770BF2}" srcOrd="0" destOrd="0" presId="urn:microsoft.com/office/officeart/2005/8/layout/vList3"/>
    <dgm:cxn modelId="{D1FA2551-E80B-42C8-A2A2-69B0BA9F11C2}" type="presParOf" srcId="{22ABA794-45B2-4B45-9073-638176A12BBA}" destId="{4A123728-7021-4F1A-A915-8E4838144E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922C7-C9DD-42AE-9C87-F58CC893E954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0A5B538-FBC5-48B1-A721-AC7F7EC76E50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What might thriving Christian presence in each community look like in 2030?</a:t>
          </a:r>
        </a:p>
      </dgm:t>
    </dgm:pt>
    <dgm:pt modelId="{AF8D3FB5-2530-49E6-863B-3DF7E5550C87}" type="sibTrans" cxnId="{746D1CAE-7FC1-44F4-BF35-35ABDC0B2D22}">
      <dgm:prSet/>
      <dgm:spPr/>
      <dgm:t>
        <a:bodyPr/>
        <a:lstStyle/>
        <a:p>
          <a:endParaRPr lang="en-GB"/>
        </a:p>
      </dgm:t>
    </dgm:pt>
    <dgm:pt modelId="{F767F56F-0D0A-40E1-9F40-A2433CACDFE6}" type="parTrans" cxnId="{746D1CAE-7FC1-44F4-BF35-35ABDC0B2D22}">
      <dgm:prSet/>
      <dgm:spPr/>
      <dgm:t>
        <a:bodyPr/>
        <a:lstStyle/>
        <a:p>
          <a:endParaRPr lang="en-GB"/>
        </a:p>
      </dgm:t>
    </dgm:pt>
    <dgm:pt modelId="{036217C2-296E-46B5-B98F-41CF115BD5D0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Eliminate deficit by 2023</a:t>
          </a:r>
        </a:p>
      </dgm:t>
    </dgm:pt>
    <dgm:pt modelId="{3327F49B-B5F5-4CA0-8B7B-46BBE64FD364}" type="sibTrans" cxnId="{8AAAE696-C0BF-488E-B988-BEF3CF5FBDE2}">
      <dgm:prSet/>
      <dgm:spPr/>
      <dgm:t>
        <a:bodyPr/>
        <a:lstStyle/>
        <a:p>
          <a:endParaRPr lang="en-GB"/>
        </a:p>
      </dgm:t>
    </dgm:pt>
    <dgm:pt modelId="{618E92C8-0F13-4EFD-A1BA-E22FF93D0CCA}" type="parTrans" cxnId="{8AAAE696-C0BF-488E-B988-BEF3CF5FBDE2}">
      <dgm:prSet/>
      <dgm:spPr/>
      <dgm:t>
        <a:bodyPr/>
        <a:lstStyle/>
        <a:p>
          <a:endParaRPr lang="en-GB"/>
        </a:p>
      </dgm:t>
    </dgm:pt>
    <dgm:pt modelId="{153606A4-6CA4-4B8D-A671-97822586FAE3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Review process underway 2019	</a:t>
          </a:r>
        </a:p>
      </dgm:t>
    </dgm:pt>
    <dgm:pt modelId="{E21551D1-2983-4DEA-8066-845B788B215B}" type="sibTrans" cxnId="{8961C9C9-2B7D-4824-87CA-5CFB418CC4BB}">
      <dgm:prSet/>
      <dgm:spPr/>
      <dgm:t>
        <a:bodyPr/>
        <a:lstStyle/>
        <a:p>
          <a:endParaRPr lang="en-GB"/>
        </a:p>
      </dgm:t>
    </dgm:pt>
    <dgm:pt modelId="{F9EE4198-F3E4-4236-8D23-2A5CF8DEEBAE}" type="parTrans" cxnId="{8961C9C9-2B7D-4824-87CA-5CFB418CC4BB}">
      <dgm:prSet/>
      <dgm:spPr/>
      <dgm:t>
        <a:bodyPr/>
        <a:lstStyle/>
        <a:p>
          <a:endParaRPr lang="en-GB"/>
        </a:p>
      </dgm:t>
    </dgm:pt>
    <dgm:pt modelId="{B4320F4F-9378-45A6-9581-0863FC4B964E}" type="pres">
      <dgm:prSet presAssocID="{A48922C7-C9DD-42AE-9C87-F58CC893E95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970EBE-22C5-4F39-BF66-B638294A3490}" type="pres">
      <dgm:prSet presAssocID="{A48922C7-C9DD-42AE-9C87-F58CC893E954}" presName="arrow" presStyleLbl="bgShp" presStyleIdx="0" presStyleCnt="1"/>
      <dgm:spPr/>
    </dgm:pt>
    <dgm:pt modelId="{0252F599-A5AE-41D9-B1D4-942B8BB31FC8}" type="pres">
      <dgm:prSet presAssocID="{A48922C7-C9DD-42AE-9C87-F58CC893E954}" presName="linearProcess" presStyleCnt="0"/>
      <dgm:spPr/>
    </dgm:pt>
    <dgm:pt modelId="{AC4435E2-06A1-44BA-8153-46ED208E729D}" type="pres">
      <dgm:prSet presAssocID="{153606A4-6CA4-4B8D-A671-97822586FAE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FE68C-414D-47AD-B540-DA9D6F43F87A}" type="pres">
      <dgm:prSet presAssocID="{E21551D1-2983-4DEA-8066-845B788B215B}" presName="sibTrans" presStyleCnt="0"/>
      <dgm:spPr/>
    </dgm:pt>
    <dgm:pt modelId="{09001F16-70D1-4DBF-A1FF-2EF5C54DD9AA}" type="pres">
      <dgm:prSet presAssocID="{036217C2-296E-46B5-B98F-41CF115BD5D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A0AD9-1841-4259-96FB-B0E836D46BF9}" type="pres">
      <dgm:prSet presAssocID="{3327F49B-B5F5-4CA0-8B7B-46BBE64FD364}" presName="sibTrans" presStyleCnt="0"/>
      <dgm:spPr/>
    </dgm:pt>
    <dgm:pt modelId="{F7D89C2F-83B9-4BF5-A5AD-88F2561E31B9}" type="pres">
      <dgm:prSet presAssocID="{90A5B538-FBC5-48B1-A721-AC7F7EC76E50}" presName="textNode" presStyleLbl="node1" presStyleIdx="2" presStyleCnt="3" custScaleX="95715" custScaleY="158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386653-21B6-49C9-9736-A90AA465C1FB}" type="presOf" srcId="{90A5B538-FBC5-48B1-A721-AC7F7EC76E50}" destId="{F7D89C2F-83B9-4BF5-A5AD-88F2561E31B9}" srcOrd="0" destOrd="0" presId="urn:microsoft.com/office/officeart/2005/8/layout/hProcess9"/>
    <dgm:cxn modelId="{746D1CAE-7FC1-44F4-BF35-35ABDC0B2D22}" srcId="{A48922C7-C9DD-42AE-9C87-F58CC893E954}" destId="{90A5B538-FBC5-48B1-A721-AC7F7EC76E50}" srcOrd="2" destOrd="0" parTransId="{F767F56F-0D0A-40E1-9F40-A2433CACDFE6}" sibTransId="{AF8D3FB5-2530-49E6-863B-3DF7E5550C87}"/>
    <dgm:cxn modelId="{7410D7C1-4B10-4244-BE3B-90FA16DCFBF1}" type="presOf" srcId="{153606A4-6CA4-4B8D-A671-97822586FAE3}" destId="{AC4435E2-06A1-44BA-8153-46ED208E729D}" srcOrd="0" destOrd="0" presId="urn:microsoft.com/office/officeart/2005/8/layout/hProcess9"/>
    <dgm:cxn modelId="{2E39E4BE-B34F-4883-A7D2-396F39D3CE9B}" type="presOf" srcId="{036217C2-296E-46B5-B98F-41CF115BD5D0}" destId="{09001F16-70D1-4DBF-A1FF-2EF5C54DD9AA}" srcOrd="0" destOrd="0" presId="urn:microsoft.com/office/officeart/2005/8/layout/hProcess9"/>
    <dgm:cxn modelId="{6E61A981-3D31-43FD-AC25-A65BE6E55FBC}" type="presOf" srcId="{A48922C7-C9DD-42AE-9C87-F58CC893E954}" destId="{B4320F4F-9378-45A6-9581-0863FC4B964E}" srcOrd="0" destOrd="0" presId="urn:microsoft.com/office/officeart/2005/8/layout/hProcess9"/>
    <dgm:cxn modelId="{8961C9C9-2B7D-4824-87CA-5CFB418CC4BB}" srcId="{A48922C7-C9DD-42AE-9C87-F58CC893E954}" destId="{153606A4-6CA4-4B8D-A671-97822586FAE3}" srcOrd="0" destOrd="0" parTransId="{F9EE4198-F3E4-4236-8D23-2A5CF8DEEBAE}" sibTransId="{E21551D1-2983-4DEA-8066-845B788B215B}"/>
    <dgm:cxn modelId="{8AAAE696-C0BF-488E-B988-BEF3CF5FBDE2}" srcId="{A48922C7-C9DD-42AE-9C87-F58CC893E954}" destId="{036217C2-296E-46B5-B98F-41CF115BD5D0}" srcOrd="1" destOrd="0" parTransId="{618E92C8-0F13-4EFD-A1BA-E22FF93D0CCA}" sibTransId="{3327F49B-B5F5-4CA0-8B7B-46BBE64FD364}"/>
    <dgm:cxn modelId="{BEC1672B-2EA6-479E-9B6B-08FC2559FC23}" type="presParOf" srcId="{B4320F4F-9378-45A6-9581-0863FC4B964E}" destId="{0F970EBE-22C5-4F39-BF66-B638294A3490}" srcOrd="0" destOrd="0" presId="urn:microsoft.com/office/officeart/2005/8/layout/hProcess9"/>
    <dgm:cxn modelId="{F48E8DDB-BED7-424B-B474-CE9462CB9F59}" type="presParOf" srcId="{B4320F4F-9378-45A6-9581-0863FC4B964E}" destId="{0252F599-A5AE-41D9-B1D4-942B8BB31FC8}" srcOrd="1" destOrd="0" presId="urn:microsoft.com/office/officeart/2005/8/layout/hProcess9"/>
    <dgm:cxn modelId="{B327410E-4DD7-4293-B407-EF66C2ED91AE}" type="presParOf" srcId="{0252F599-A5AE-41D9-B1D4-942B8BB31FC8}" destId="{AC4435E2-06A1-44BA-8153-46ED208E729D}" srcOrd="0" destOrd="0" presId="urn:microsoft.com/office/officeart/2005/8/layout/hProcess9"/>
    <dgm:cxn modelId="{FAFCF8DC-3D47-4E19-BD73-09A7342FFB8D}" type="presParOf" srcId="{0252F599-A5AE-41D9-B1D4-942B8BB31FC8}" destId="{117FE68C-414D-47AD-B540-DA9D6F43F87A}" srcOrd="1" destOrd="0" presId="urn:microsoft.com/office/officeart/2005/8/layout/hProcess9"/>
    <dgm:cxn modelId="{30128D22-1D83-4E04-AB06-89220D1D9580}" type="presParOf" srcId="{0252F599-A5AE-41D9-B1D4-942B8BB31FC8}" destId="{09001F16-70D1-4DBF-A1FF-2EF5C54DD9AA}" srcOrd="2" destOrd="0" presId="urn:microsoft.com/office/officeart/2005/8/layout/hProcess9"/>
    <dgm:cxn modelId="{D60F33E9-1DD7-45E7-8838-1D114A307E84}" type="presParOf" srcId="{0252F599-A5AE-41D9-B1D4-942B8BB31FC8}" destId="{6DCA0AD9-1841-4259-96FB-B0E836D46BF9}" srcOrd="3" destOrd="0" presId="urn:microsoft.com/office/officeart/2005/8/layout/hProcess9"/>
    <dgm:cxn modelId="{F931E338-40DD-4837-85D6-F92A38605D88}" type="presParOf" srcId="{0252F599-A5AE-41D9-B1D4-942B8BB31FC8}" destId="{F7D89C2F-83B9-4BF5-A5AD-88F2561E31B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3D291F-EA19-480C-99F2-0BCAD60DB643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673EBDB6-FA52-41E6-B849-5A659ABF471D}">
      <dgm:prSet phldrT="[Text]" custT="1"/>
      <dgm:spPr/>
      <dgm:t>
        <a:bodyPr/>
        <a:lstStyle/>
        <a:p>
          <a:r>
            <a: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Mission and Ministry</a:t>
          </a:r>
        </a:p>
      </dgm:t>
    </dgm:pt>
    <dgm:pt modelId="{DDC23996-B9B1-4A1A-B37D-69DDD3BE0BF3}" type="parTrans" cxnId="{F337A457-C88B-4041-921C-434D06FD5CF0}">
      <dgm:prSet/>
      <dgm:spPr/>
      <dgm:t>
        <a:bodyPr/>
        <a:lstStyle/>
        <a:p>
          <a:endParaRPr lang="en-GB"/>
        </a:p>
      </dgm:t>
    </dgm:pt>
    <dgm:pt modelId="{953FD9C1-3435-4016-9F13-63B946DAB346}" type="sibTrans" cxnId="{F337A457-C88B-4041-921C-434D06FD5CF0}">
      <dgm:prSet/>
      <dgm:spPr/>
      <dgm:t>
        <a:bodyPr/>
        <a:lstStyle/>
        <a:p>
          <a:endParaRPr lang="en-GB"/>
        </a:p>
      </dgm:t>
    </dgm:pt>
    <dgm:pt modelId="{E485AA54-06BB-4AD3-A6B6-E51AB2F35943}">
      <dgm:prSet phldrT="[Text]" custT="1"/>
      <dgm:spPr/>
      <dgm:t>
        <a:bodyPr/>
        <a:lstStyle/>
        <a:p>
          <a:r>
            <a: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Fairer Share </a:t>
          </a:r>
        </a:p>
      </dgm:t>
    </dgm:pt>
    <dgm:pt modelId="{C8B51EC5-DF4B-46A7-AD96-67C7019D294C}" type="parTrans" cxnId="{7A28AB91-0A8A-49E7-B724-C391A6C40EC6}">
      <dgm:prSet/>
      <dgm:spPr/>
      <dgm:t>
        <a:bodyPr/>
        <a:lstStyle/>
        <a:p>
          <a:endParaRPr lang="en-GB"/>
        </a:p>
      </dgm:t>
    </dgm:pt>
    <dgm:pt modelId="{7C93447D-3B56-413E-80F7-B73E51F75EEF}" type="sibTrans" cxnId="{7A28AB91-0A8A-49E7-B724-C391A6C40EC6}">
      <dgm:prSet/>
      <dgm:spPr/>
      <dgm:t>
        <a:bodyPr/>
        <a:lstStyle/>
        <a:p>
          <a:endParaRPr lang="en-GB"/>
        </a:p>
      </dgm:t>
    </dgm:pt>
    <dgm:pt modelId="{ED5B6F37-5DED-41A7-8E49-BCC0F7137C25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Comms and Engagement</a:t>
          </a:r>
        </a:p>
      </dgm:t>
    </dgm:pt>
    <dgm:pt modelId="{F0A84281-0EF3-4770-9E90-FE18AB6C510B}" type="parTrans" cxnId="{9279BE53-F81F-4640-B068-34B9500F65B2}">
      <dgm:prSet/>
      <dgm:spPr/>
      <dgm:t>
        <a:bodyPr/>
        <a:lstStyle/>
        <a:p>
          <a:endParaRPr lang="en-GB"/>
        </a:p>
      </dgm:t>
    </dgm:pt>
    <dgm:pt modelId="{1BC39F74-554E-41C1-8542-F8C7A43583FF}" type="sibTrans" cxnId="{9279BE53-F81F-4640-B068-34B9500F65B2}">
      <dgm:prSet/>
      <dgm:spPr/>
      <dgm:t>
        <a:bodyPr/>
        <a:lstStyle/>
        <a:p>
          <a:endParaRPr lang="en-GB"/>
        </a:p>
      </dgm:t>
    </dgm:pt>
    <dgm:pt modelId="{EE5B1942-C3A2-45C2-8F59-9D16D3223FB8}">
      <dgm:prSet custT="1"/>
      <dgm:spPr/>
      <dgm:t>
        <a:bodyPr/>
        <a:lstStyle/>
        <a:p>
          <a:r>
            <a: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Property</a:t>
          </a:r>
        </a:p>
      </dgm:t>
    </dgm:pt>
    <dgm:pt modelId="{D07AA961-510F-4060-AE13-89D76DC7C260}" type="parTrans" cxnId="{581D0136-43AE-4264-A427-447C59ED52CA}">
      <dgm:prSet/>
      <dgm:spPr/>
      <dgm:t>
        <a:bodyPr/>
        <a:lstStyle/>
        <a:p>
          <a:endParaRPr lang="en-GB"/>
        </a:p>
      </dgm:t>
    </dgm:pt>
    <dgm:pt modelId="{2E1A6D78-FA98-4C18-A4EF-B2BAE4835391}" type="sibTrans" cxnId="{581D0136-43AE-4264-A427-447C59ED52CA}">
      <dgm:prSet/>
      <dgm:spPr/>
      <dgm:t>
        <a:bodyPr/>
        <a:lstStyle/>
        <a:p>
          <a:endParaRPr lang="en-GB"/>
        </a:p>
      </dgm:t>
    </dgm:pt>
    <dgm:pt modelId="{0A18971C-7A74-4797-AE0B-6F289E213815}">
      <dgm:prSet custT="1"/>
      <dgm:spPr/>
      <dgm:t>
        <a:bodyPr/>
        <a:lstStyle/>
        <a:p>
          <a:r>
            <a: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Diocesan offices</a:t>
          </a:r>
        </a:p>
      </dgm:t>
    </dgm:pt>
    <dgm:pt modelId="{BF9B9371-C6AE-4539-8855-A8D4CD07FA8B}" type="parTrans" cxnId="{1B671BDB-9FFF-4FB9-87B2-4B35C4489CDE}">
      <dgm:prSet/>
      <dgm:spPr/>
      <dgm:t>
        <a:bodyPr/>
        <a:lstStyle/>
        <a:p>
          <a:endParaRPr lang="en-GB"/>
        </a:p>
      </dgm:t>
    </dgm:pt>
    <dgm:pt modelId="{665B0960-B863-4B37-A083-012B6E6B4A21}" type="sibTrans" cxnId="{1B671BDB-9FFF-4FB9-87B2-4B35C4489CDE}">
      <dgm:prSet/>
      <dgm:spPr/>
      <dgm:t>
        <a:bodyPr/>
        <a:lstStyle/>
        <a:p>
          <a:endParaRPr lang="en-GB"/>
        </a:p>
      </dgm:t>
    </dgm:pt>
    <dgm:pt modelId="{A64F511A-4078-40DF-8765-A33BAB21441E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</a:t>
          </a:r>
          <a:r>
            <a:rPr lang="en-US" dirty="0"/>
            <a:t> </a:t>
          </a:r>
        </a:p>
      </dgm:t>
    </dgm:pt>
    <dgm:pt modelId="{8EBEAF9C-89F9-4B29-9BD1-3AEEC2186351}" type="parTrans" cxnId="{5F53C77E-B19C-4C32-AB85-0F232C994FAD}">
      <dgm:prSet/>
      <dgm:spPr/>
      <dgm:t>
        <a:bodyPr/>
        <a:lstStyle/>
        <a:p>
          <a:endParaRPr lang="en-US"/>
        </a:p>
      </dgm:t>
    </dgm:pt>
    <dgm:pt modelId="{1EE40C47-0E23-40DB-B310-C8BEC4BD30AF}" type="sibTrans" cxnId="{5F53C77E-B19C-4C32-AB85-0F232C994FAD}">
      <dgm:prSet/>
      <dgm:spPr/>
      <dgm:t>
        <a:bodyPr/>
        <a:lstStyle/>
        <a:p>
          <a:endParaRPr lang="en-US"/>
        </a:p>
      </dgm:t>
    </dgm:pt>
    <dgm:pt modelId="{CFCF4701-E8E3-4ED3-84FB-9C37134B4CE6}" type="pres">
      <dgm:prSet presAssocID="{3F3D291F-EA19-480C-99F2-0BCAD60DB643}" presName="linearFlow" presStyleCnt="0">
        <dgm:presLayoutVars>
          <dgm:dir/>
          <dgm:resizeHandles val="exact"/>
        </dgm:presLayoutVars>
      </dgm:prSet>
      <dgm:spPr/>
    </dgm:pt>
    <dgm:pt modelId="{C57CCA1C-6986-456A-A105-E418B85CC8EE}" type="pres">
      <dgm:prSet presAssocID="{673EBDB6-FA52-41E6-B849-5A659ABF471D}" presName="composite" presStyleCnt="0"/>
      <dgm:spPr/>
    </dgm:pt>
    <dgm:pt modelId="{8ECD99B1-39A8-4327-BFE7-B3699B6C1272}" type="pres">
      <dgm:prSet presAssocID="{673EBDB6-FA52-41E6-B849-5A659ABF471D}" presName="imgShp" presStyleLbl="fgImgPlace1" presStyleIdx="0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07C3A6E0-5FC6-458D-B154-B14617A1B990}" type="pres">
      <dgm:prSet presAssocID="{673EBDB6-FA52-41E6-B849-5A659ABF471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8AE37-2504-4243-957C-7180230D7F1A}" type="pres">
      <dgm:prSet presAssocID="{953FD9C1-3435-4016-9F13-63B946DAB346}" presName="spacing" presStyleCnt="0"/>
      <dgm:spPr/>
    </dgm:pt>
    <dgm:pt modelId="{E0FD9467-4008-443C-AE91-E12292BD4D9C}" type="pres">
      <dgm:prSet presAssocID="{EE5B1942-C3A2-45C2-8F59-9D16D3223FB8}" presName="composite" presStyleCnt="0"/>
      <dgm:spPr/>
    </dgm:pt>
    <dgm:pt modelId="{DA42E442-0904-4213-92FC-2567CBE99C90}" type="pres">
      <dgm:prSet presAssocID="{EE5B1942-C3A2-45C2-8F59-9D16D3223FB8}" presName="imgShp" presStyleLbl="fgImgPlace1" presStyleIdx="1" presStyleCnt="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440BEA48-578A-4103-88E2-DB3A6E73CE6B}" type="pres">
      <dgm:prSet presAssocID="{EE5B1942-C3A2-45C2-8F59-9D16D3223FB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E40A8-3E43-4DD5-8DF7-ED5410FD0D69}" type="pres">
      <dgm:prSet presAssocID="{2E1A6D78-FA98-4C18-A4EF-B2BAE4835391}" presName="spacing" presStyleCnt="0"/>
      <dgm:spPr/>
    </dgm:pt>
    <dgm:pt modelId="{57761864-5FBF-4B82-86C4-A8F997C16320}" type="pres">
      <dgm:prSet presAssocID="{0A18971C-7A74-4797-AE0B-6F289E213815}" presName="composite" presStyleCnt="0"/>
      <dgm:spPr/>
    </dgm:pt>
    <dgm:pt modelId="{670796CB-14ED-44D7-8DBE-D62B9A11C5CB}" type="pres">
      <dgm:prSet presAssocID="{0A18971C-7A74-4797-AE0B-6F289E213815}" presName="imgShp" presStyleLbl="fgImgPlace1" presStyleIdx="2" presStyleCnt="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E441526-5DA1-4941-AAE2-0AF90086FAD3}" type="pres">
      <dgm:prSet presAssocID="{0A18971C-7A74-4797-AE0B-6F289E21381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CAFA7-7533-4E7E-9D99-4E78AA5CDDAB}" type="pres">
      <dgm:prSet presAssocID="{665B0960-B863-4B37-A083-012B6E6B4A21}" presName="spacing" presStyleCnt="0"/>
      <dgm:spPr/>
    </dgm:pt>
    <dgm:pt modelId="{2779418B-0F94-4E54-9B36-415301A807C0}" type="pres">
      <dgm:prSet presAssocID="{E485AA54-06BB-4AD3-A6B6-E51AB2F35943}" presName="composite" presStyleCnt="0"/>
      <dgm:spPr/>
    </dgm:pt>
    <dgm:pt modelId="{27044581-B2F3-4845-A1D3-626E8A3BE564}" type="pres">
      <dgm:prSet presAssocID="{E485AA54-06BB-4AD3-A6B6-E51AB2F35943}" presName="imgShp" presStyleLbl="fgImgPlace1" presStyleIdx="3" presStyleCnt="6" custLinFactNeighborX="-5394" custLinFactNeighborY="-8214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CECB5DB-46C6-478D-96B0-6CBD53C65005}" type="pres">
      <dgm:prSet presAssocID="{E485AA54-06BB-4AD3-A6B6-E51AB2F3594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9007E-F90C-4BAF-8D54-20F97DD409FD}" type="pres">
      <dgm:prSet presAssocID="{7C93447D-3B56-413E-80F7-B73E51F75EEF}" presName="spacing" presStyleCnt="0"/>
      <dgm:spPr/>
    </dgm:pt>
    <dgm:pt modelId="{83F0E25A-A958-4953-A7BA-7E3864721784}" type="pres">
      <dgm:prSet presAssocID="{A64F511A-4078-40DF-8765-A33BAB21441E}" presName="composite" presStyleCnt="0"/>
      <dgm:spPr/>
    </dgm:pt>
    <dgm:pt modelId="{70ADDD8D-A0F9-4A52-BEB8-CF547B9FDB86}" type="pres">
      <dgm:prSet presAssocID="{A64F511A-4078-40DF-8765-A33BAB21441E}" presName="imgShp" presStyleLbl="fgImgPlace1" presStyleIdx="4" presStyleCnt="6"/>
      <dgm:spPr>
        <a:blipFill>
          <a:blip xmlns:r="http://schemas.openxmlformats.org/officeDocument/2006/relationships" r:embed="rId7"/>
          <a:stretch>
            <a:fillRect/>
          </a:stretch>
        </a:blipFill>
      </dgm:spPr>
    </dgm:pt>
    <dgm:pt modelId="{700C1771-309D-44B9-9A78-D290CA1EDDA4}" type="pres">
      <dgm:prSet presAssocID="{A64F511A-4078-40DF-8765-A33BAB21441E}" presName="txShp" presStyleLbl="node1" presStyleIdx="4" presStyleCnt="6" custLinFactNeighborX="-414" custLinFactNeighborY="-8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97E09-A892-405E-8AD0-63A33EC0D02D}" type="pres">
      <dgm:prSet presAssocID="{1EE40C47-0E23-40DB-B310-C8BEC4BD30AF}" presName="spacing" presStyleCnt="0"/>
      <dgm:spPr/>
    </dgm:pt>
    <dgm:pt modelId="{032CA00D-F04B-46CE-BAB1-804A900008EC}" type="pres">
      <dgm:prSet presAssocID="{ED5B6F37-5DED-41A7-8E49-BCC0F7137C25}" presName="composite" presStyleCnt="0"/>
      <dgm:spPr/>
    </dgm:pt>
    <dgm:pt modelId="{1A935AB7-E8FF-4562-BBCF-B626476F37FC}" type="pres">
      <dgm:prSet presAssocID="{ED5B6F37-5DED-41A7-8E49-BCC0F7137C25}" presName="imgShp" presStyleLbl="fgImgPlace1" presStyleIdx="5" presStyleCnt="6"/>
      <dgm:spPr>
        <a:blipFill>
          <a:blip xmlns:r="http://schemas.openxmlformats.org/officeDocument/2006/relationships" r:embed="rId8"/>
          <a:srcRect/>
          <a:stretch>
            <a:fillRect l="-10000" r="-10000"/>
          </a:stretch>
        </a:blipFill>
      </dgm:spPr>
    </dgm:pt>
    <dgm:pt modelId="{BCD92D19-672C-4FD0-8938-F692EEC75823}" type="pres">
      <dgm:prSet presAssocID="{ED5B6F37-5DED-41A7-8E49-BCC0F7137C25}" presName="txShp" presStyleLbl="node1" presStyleIdx="5" presStyleCnt="6" custLinFactNeighborX="749" custLinFactNeighborY="-4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9BE53-F81F-4640-B068-34B9500F65B2}" srcId="{3F3D291F-EA19-480C-99F2-0BCAD60DB643}" destId="{ED5B6F37-5DED-41A7-8E49-BCC0F7137C25}" srcOrd="5" destOrd="0" parTransId="{F0A84281-0EF3-4770-9E90-FE18AB6C510B}" sibTransId="{1BC39F74-554E-41C1-8542-F8C7A43583FF}"/>
    <dgm:cxn modelId="{E0C8C7B0-D599-4BD8-81F6-39849E9E5E20}" type="presOf" srcId="{EE5B1942-C3A2-45C2-8F59-9D16D3223FB8}" destId="{440BEA48-578A-4103-88E2-DB3A6E73CE6B}" srcOrd="0" destOrd="0" presId="urn:microsoft.com/office/officeart/2005/8/layout/vList3"/>
    <dgm:cxn modelId="{BAA3C1B0-E225-495A-B6C3-957DC164AE3E}" type="presOf" srcId="{673EBDB6-FA52-41E6-B849-5A659ABF471D}" destId="{07C3A6E0-5FC6-458D-B154-B14617A1B990}" srcOrd="0" destOrd="0" presId="urn:microsoft.com/office/officeart/2005/8/layout/vList3"/>
    <dgm:cxn modelId="{F337A457-C88B-4041-921C-434D06FD5CF0}" srcId="{3F3D291F-EA19-480C-99F2-0BCAD60DB643}" destId="{673EBDB6-FA52-41E6-B849-5A659ABF471D}" srcOrd="0" destOrd="0" parTransId="{DDC23996-B9B1-4A1A-B37D-69DDD3BE0BF3}" sibTransId="{953FD9C1-3435-4016-9F13-63B946DAB346}"/>
    <dgm:cxn modelId="{0204713C-BE48-4C0C-B013-90A7EFA1248B}" type="presOf" srcId="{A64F511A-4078-40DF-8765-A33BAB21441E}" destId="{700C1771-309D-44B9-9A78-D290CA1EDDA4}" srcOrd="0" destOrd="0" presId="urn:microsoft.com/office/officeart/2005/8/layout/vList3"/>
    <dgm:cxn modelId="{1B671BDB-9FFF-4FB9-87B2-4B35C4489CDE}" srcId="{3F3D291F-EA19-480C-99F2-0BCAD60DB643}" destId="{0A18971C-7A74-4797-AE0B-6F289E213815}" srcOrd="2" destOrd="0" parTransId="{BF9B9371-C6AE-4539-8855-A8D4CD07FA8B}" sibTransId="{665B0960-B863-4B37-A083-012B6E6B4A21}"/>
    <dgm:cxn modelId="{7FF888BB-1041-4037-82EC-32EEA874F037}" type="presOf" srcId="{3F3D291F-EA19-480C-99F2-0BCAD60DB643}" destId="{CFCF4701-E8E3-4ED3-84FB-9C37134B4CE6}" srcOrd="0" destOrd="0" presId="urn:microsoft.com/office/officeart/2005/8/layout/vList3"/>
    <dgm:cxn modelId="{5F53C77E-B19C-4C32-AB85-0F232C994FAD}" srcId="{3F3D291F-EA19-480C-99F2-0BCAD60DB643}" destId="{A64F511A-4078-40DF-8765-A33BAB21441E}" srcOrd="4" destOrd="0" parTransId="{8EBEAF9C-89F9-4B29-9BD1-3AEEC2186351}" sibTransId="{1EE40C47-0E23-40DB-B310-C8BEC4BD30AF}"/>
    <dgm:cxn modelId="{4F41C056-787B-41AC-8F80-29DE55CA806B}" type="presOf" srcId="{E485AA54-06BB-4AD3-A6B6-E51AB2F35943}" destId="{5CECB5DB-46C6-478D-96B0-6CBD53C65005}" srcOrd="0" destOrd="0" presId="urn:microsoft.com/office/officeart/2005/8/layout/vList3"/>
    <dgm:cxn modelId="{7A28AB91-0A8A-49E7-B724-C391A6C40EC6}" srcId="{3F3D291F-EA19-480C-99F2-0BCAD60DB643}" destId="{E485AA54-06BB-4AD3-A6B6-E51AB2F35943}" srcOrd="3" destOrd="0" parTransId="{C8B51EC5-DF4B-46A7-AD96-67C7019D294C}" sibTransId="{7C93447D-3B56-413E-80F7-B73E51F75EEF}"/>
    <dgm:cxn modelId="{581D0136-43AE-4264-A427-447C59ED52CA}" srcId="{3F3D291F-EA19-480C-99F2-0BCAD60DB643}" destId="{EE5B1942-C3A2-45C2-8F59-9D16D3223FB8}" srcOrd="1" destOrd="0" parTransId="{D07AA961-510F-4060-AE13-89D76DC7C260}" sibTransId="{2E1A6D78-FA98-4C18-A4EF-B2BAE4835391}"/>
    <dgm:cxn modelId="{327D73A5-8882-4BB5-86DA-172595075C6E}" type="presOf" srcId="{0A18971C-7A74-4797-AE0B-6F289E213815}" destId="{4E441526-5DA1-4941-AAE2-0AF90086FAD3}" srcOrd="0" destOrd="0" presId="urn:microsoft.com/office/officeart/2005/8/layout/vList3"/>
    <dgm:cxn modelId="{D3597ACE-AA99-4A8D-80DE-34A94DF47AB1}" type="presOf" srcId="{ED5B6F37-5DED-41A7-8E49-BCC0F7137C25}" destId="{BCD92D19-672C-4FD0-8938-F692EEC75823}" srcOrd="0" destOrd="0" presId="urn:microsoft.com/office/officeart/2005/8/layout/vList3"/>
    <dgm:cxn modelId="{13690C7E-D620-48F8-81C5-90A81D6429A5}" type="presParOf" srcId="{CFCF4701-E8E3-4ED3-84FB-9C37134B4CE6}" destId="{C57CCA1C-6986-456A-A105-E418B85CC8EE}" srcOrd="0" destOrd="0" presId="urn:microsoft.com/office/officeart/2005/8/layout/vList3"/>
    <dgm:cxn modelId="{96901BBB-F0CC-4701-8D3A-67A1EAF48F51}" type="presParOf" srcId="{C57CCA1C-6986-456A-A105-E418B85CC8EE}" destId="{8ECD99B1-39A8-4327-BFE7-B3699B6C1272}" srcOrd="0" destOrd="0" presId="urn:microsoft.com/office/officeart/2005/8/layout/vList3"/>
    <dgm:cxn modelId="{0B3D78AC-135B-4982-BC69-6B6FB4FF7172}" type="presParOf" srcId="{C57CCA1C-6986-456A-A105-E418B85CC8EE}" destId="{07C3A6E0-5FC6-458D-B154-B14617A1B990}" srcOrd="1" destOrd="0" presId="urn:microsoft.com/office/officeart/2005/8/layout/vList3"/>
    <dgm:cxn modelId="{2FCBD582-2568-46C6-B8AF-91893649EB32}" type="presParOf" srcId="{CFCF4701-E8E3-4ED3-84FB-9C37134B4CE6}" destId="{5108AE37-2504-4243-957C-7180230D7F1A}" srcOrd="1" destOrd="0" presId="urn:microsoft.com/office/officeart/2005/8/layout/vList3"/>
    <dgm:cxn modelId="{BBB1C181-F9D6-42CB-800F-ABB113486CF2}" type="presParOf" srcId="{CFCF4701-E8E3-4ED3-84FB-9C37134B4CE6}" destId="{E0FD9467-4008-443C-AE91-E12292BD4D9C}" srcOrd="2" destOrd="0" presId="urn:microsoft.com/office/officeart/2005/8/layout/vList3"/>
    <dgm:cxn modelId="{CF580EAF-D221-4AAA-9B2F-241188BF8A89}" type="presParOf" srcId="{E0FD9467-4008-443C-AE91-E12292BD4D9C}" destId="{DA42E442-0904-4213-92FC-2567CBE99C90}" srcOrd="0" destOrd="0" presId="urn:microsoft.com/office/officeart/2005/8/layout/vList3"/>
    <dgm:cxn modelId="{8EEF06D4-0F53-4011-83B3-4913DEBFEA33}" type="presParOf" srcId="{E0FD9467-4008-443C-AE91-E12292BD4D9C}" destId="{440BEA48-578A-4103-88E2-DB3A6E73CE6B}" srcOrd="1" destOrd="0" presId="urn:microsoft.com/office/officeart/2005/8/layout/vList3"/>
    <dgm:cxn modelId="{51A7CD91-2075-4875-BF22-2367D952ECE6}" type="presParOf" srcId="{CFCF4701-E8E3-4ED3-84FB-9C37134B4CE6}" destId="{FE9E40A8-3E43-4DD5-8DF7-ED5410FD0D69}" srcOrd="3" destOrd="0" presId="urn:microsoft.com/office/officeart/2005/8/layout/vList3"/>
    <dgm:cxn modelId="{772FDF24-7FB3-4860-9A83-03FE5D2EEB4D}" type="presParOf" srcId="{CFCF4701-E8E3-4ED3-84FB-9C37134B4CE6}" destId="{57761864-5FBF-4B82-86C4-A8F997C16320}" srcOrd="4" destOrd="0" presId="urn:microsoft.com/office/officeart/2005/8/layout/vList3"/>
    <dgm:cxn modelId="{7B9F389D-29E6-4B45-A87E-85D589CEACD3}" type="presParOf" srcId="{57761864-5FBF-4B82-86C4-A8F997C16320}" destId="{670796CB-14ED-44D7-8DBE-D62B9A11C5CB}" srcOrd="0" destOrd="0" presId="urn:microsoft.com/office/officeart/2005/8/layout/vList3"/>
    <dgm:cxn modelId="{B0C17116-1EA1-4B43-A9D1-3210E01ED783}" type="presParOf" srcId="{57761864-5FBF-4B82-86C4-A8F997C16320}" destId="{4E441526-5DA1-4941-AAE2-0AF90086FAD3}" srcOrd="1" destOrd="0" presId="urn:microsoft.com/office/officeart/2005/8/layout/vList3"/>
    <dgm:cxn modelId="{64658E1C-1037-466D-ACFF-46FF444AE31E}" type="presParOf" srcId="{CFCF4701-E8E3-4ED3-84FB-9C37134B4CE6}" destId="{311CAFA7-7533-4E7E-9D99-4E78AA5CDDAB}" srcOrd="5" destOrd="0" presId="urn:microsoft.com/office/officeart/2005/8/layout/vList3"/>
    <dgm:cxn modelId="{D88399C2-CE57-40EC-9590-25884ABAE1BE}" type="presParOf" srcId="{CFCF4701-E8E3-4ED3-84FB-9C37134B4CE6}" destId="{2779418B-0F94-4E54-9B36-415301A807C0}" srcOrd="6" destOrd="0" presId="urn:microsoft.com/office/officeart/2005/8/layout/vList3"/>
    <dgm:cxn modelId="{CE4ECE6B-176E-4DD4-BEA4-C947BF3CC3CC}" type="presParOf" srcId="{2779418B-0F94-4E54-9B36-415301A807C0}" destId="{27044581-B2F3-4845-A1D3-626E8A3BE564}" srcOrd="0" destOrd="0" presId="urn:microsoft.com/office/officeart/2005/8/layout/vList3"/>
    <dgm:cxn modelId="{FC3A30C2-F790-4066-BBED-14FF750913F0}" type="presParOf" srcId="{2779418B-0F94-4E54-9B36-415301A807C0}" destId="{5CECB5DB-46C6-478D-96B0-6CBD53C65005}" srcOrd="1" destOrd="0" presId="urn:microsoft.com/office/officeart/2005/8/layout/vList3"/>
    <dgm:cxn modelId="{B33B035D-3DEB-44B8-A8BE-B16372A007A6}" type="presParOf" srcId="{CFCF4701-E8E3-4ED3-84FB-9C37134B4CE6}" destId="{0709007E-F90C-4BAF-8D54-20F97DD409FD}" srcOrd="7" destOrd="0" presId="urn:microsoft.com/office/officeart/2005/8/layout/vList3"/>
    <dgm:cxn modelId="{27E4E661-EAB4-481F-A817-5439968C8807}" type="presParOf" srcId="{CFCF4701-E8E3-4ED3-84FB-9C37134B4CE6}" destId="{83F0E25A-A958-4953-A7BA-7E3864721784}" srcOrd="8" destOrd="0" presId="urn:microsoft.com/office/officeart/2005/8/layout/vList3"/>
    <dgm:cxn modelId="{984272F1-5D77-4D48-8DC4-07EB49789794}" type="presParOf" srcId="{83F0E25A-A958-4953-A7BA-7E3864721784}" destId="{70ADDD8D-A0F9-4A52-BEB8-CF547B9FDB86}" srcOrd="0" destOrd="0" presId="urn:microsoft.com/office/officeart/2005/8/layout/vList3"/>
    <dgm:cxn modelId="{05C72C79-84B0-40A5-8162-1FE6EB499E1A}" type="presParOf" srcId="{83F0E25A-A958-4953-A7BA-7E3864721784}" destId="{700C1771-309D-44B9-9A78-D290CA1EDDA4}" srcOrd="1" destOrd="0" presId="urn:microsoft.com/office/officeart/2005/8/layout/vList3"/>
    <dgm:cxn modelId="{2334B211-2DE0-459F-861B-E1B04115CAC7}" type="presParOf" srcId="{CFCF4701-E8E3-4ED3-84FB-9C37134B4CE6}" destId="{BE497E09-A892-405E-8AD0-63A33EC0D02D}" srcOrd="9" destOrd="0" presId="urn:microsoft.com/office/officeart/2005/8/layout/vList3"/>
    <dgm:cxn modelId="{16AF19FF-E409-461C-B764-E819B972E426}" type="presParOf" srcId="{CFCF4701-E8E3-4ED3-84FB-9C37134B4CE6}" destId="{032CA00D-F04B-46CE-BAB1-804A900008EC}" srcOrd="10" destOrd="0" presId="urn:microsoft.com/office/officeart/2005/8/layout/vList3"/>
    <dgm:cxn modelId="{A74A7A89-EAF6-4DDB-B8FF-61FC431D0F52}" type="presParOf" srcId="{032CA00D-F04B-46CE-BAB1-804A900008EC}" destId="{1A935AB7-E8FF-4562-BBCF-B626476F37FC}" srcOrd="0" destOrd="0" presId="urn:microsoft.com/office/officeart/2005/8/layout/vList3"/>
    <dgm:cxn modelId="{5919A9D3-B0A7-4A04-B7F4-9C7600CA9F32}" type="presParOf" srcId="{032CA00D-F04B-46CE-BAB1-804A900008EC}" destId="{BCD92D19-672C-4FD0-8938-F692EEC758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3045C-CD24-4AC5-9DF0-F78B8088708F}" type="doc">
      <dgm:prSet loTypeId="urn:microsoft.com/office/officeart/2005/8/layout/arrow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BA9A9F99-294A-4A4C-8FE4-92B659DBBE17}">
      <dgm:prSet phldrT="[Text]" custT="1"/>
      <dgm:spPr/>
      <dgm:t>
        <a:bodyPr/>
        <a:lstStyle/>
        <a:p>
          <a:r>
            <a:rPr lang="en-GB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Review process</a:t>
          </a:r>
        </a:p>
      </dgm:t>
    </dgm:pt>
    <dgm:pt modelId="{5EB6DEA7-5028-4FF2-980F-6BEC7C9EC417}" type="parTrans" cxnId="{FFB610BE-F0B5-4D29-A878-E8654FF1D2AA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CCAF00-FED3-4CDA-A673-6D16B7DCFFC7}" type="sibTrans" cxnId="{FFB610BE-F0B5-4D29-A878-E8654FF1D2AA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AD535D0-57D2-4D25-864E-F0E157BEEE2A}">
      <dgm:prSet phldrT="[Text]"/>
      <dgm:spPr/>
      <dgm:t>
        <a:bodyPr/>
        <a:lstStyle/>
        <a:p>
          <a:r>
            <a:rPr lang="en-GB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Make choices</a:t>
          </a:r>
        </a:p>
      </dgm:t>
    </dgm:pt>
    <dgm:pt modelId="{D188A21B-267D-41BE-B215-07F6D7CD71D1}" type="parTrans" cxnId="{EAB5A031-2B17-4B96-AECA-DCF2E7A593A9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644E152-E00D-4B82-918B-D3ACF8B7F346}" type="sibTrans" cxnId="{EAB5A031-2B17-4B96-AECA-DCF2E7A593A9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EA093BB-B94F-4120-989B-C3E532785F37}">
      <dgm:prSet phldrT="[Text]"/>
      <dgm:spPr/>
      <dgm:t>
        <a:bodyPr/>
        <a:lstStyle/>
        <a:p>
          <a:r>
            <a:rPr lang="en-GB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Address</a:t>
          </a:r>
        </a:p>
        <a:p>
          <a:r>
            <a:rPr lang="en-GB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costs</a:t>
          </a:r>
        </a:p>
      </dgm:t>
    </dgm:pt>
    <dgm:pt modelId="{056B8A40-0E96-4944-9723-97E5EEAC2117}" type="parTrans" cxnId="{3895D5E2-C7C3-43E8-996E-3D638D327666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C5B7FA9-C3AD-4984-947E-510C121282CC}" type="sibTrans" cxnId="{3895D5E2-C7C3-43E8-996E-3D638D327666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EEF3FF1-40DF-4120-A973-CA92CC9D3F05}">
      <dgm:prSet phldrT="[Text]"/>
      <dgm:spPr/>
      <dgm:t>
        <a:bodyPr/>
        <a:lstStyle/>
        <a:p>
          <a:r>
            <a:rPr lang="en-GB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Balance budget</a:t>
          </a:r>
        </a:p>
      </dgm:t>
    </dgm:pt>
    <dgm:pt modelId="{4E21F7E2-9946-4A06-9CC9-89ED441B1C24}" type="parTrans" cxnId="{384315A6-1E21-4A74-BE87-849A555A0FA6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32FB062-3444-485D-91FD-1D0E32DA5A25}" type="sibTrans" cxnId="{384315A6-1E21-4A74-BE87-849A555A0FA6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0B7A214-DD61-466D-BDD9-E173A437C0BA}">
      <dgm:prSet phldrT="[Text]"/>
      <dgm:spPr/>
      <dgm:t>
        <a:bodyPr/>
        <a:lstStyle/>
        <a:p>
          <a:endParaRPr lang="en-US"/>
        </a:p>
      </dgm:t>
    </dgm:pt>
    <dgm:pt modelId="{8B6C7C52-F7D9-4CA5-9C68-EFCFE76C1EF2}" type="parTrans" cxnId="{4F709170-B76E-43BE-A211-F1B51E434078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6E6378-91D1-489F-8B42-D714DA58A2F0}" type="sibTrans" cxnId="{4F709170-B76E-43BE-A211-F1B51E434078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03FC4D0-BB5B-4906-9B62-A01A18949303}">
      <dgm:prSet phldrT="[Text]"/>
      <dgm:spPr/>
      <dgm:t>
        <a:bodyPr/>
        <a:lstStyle/>
        <a:p>
          <a:endParaRPr lang="en-GB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18E1A8A-08EE-4C2A-BC6B-700B74BC9EA8}" type="parTrans" cxnId="{B2F35921-6A76-4917-98BB-8B1E1798AA2E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3F99ECB-D354-4FC5-B6BC-E747986A1CDB}" type="sibTrans" cxnId="{B2F35921-6A76-4917-98BB-8B1E1798AA2E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3A53C27-EE11-41BB-B0AD-9B210C1243CD}">
      <dgm:prSet phldrT="[Text]" phldr="1"/>
      <dgm:spPr/>
      <dgm:t>
        <a:bodyPr/>
        <a:lstStyle/>
        <a:p>
          <a:endParaRPr lang="en-GB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0C22031-AB37-4440-9F20-029DA90FE93F}" type="parTrans" cxnId="{F42ABB05-09FA-49DC-8C93-6512FBBD5169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6D1EC2-BA16-4383-9652-25D113CD6E10}" type="sibTrans" cxnId="{F42ABB05-09FA-49DC-8C93-6512FBBD5169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68217C-D09B-428A-B489-59FF3FFBC3F5}">
      <dgm:prSet phldrT="[Text]" phldr="1"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2B4A3AF-99B5-4646-8EE7-A825E48A688A}" type="parTrans" cxnId="{A78F1E78-6C64-4350-BC4F-44CAB83BE7F9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B629874-857D-4361-B655-9E484A179C60}" type="sibTrans" cxnId="{A78F1E78-6C64-4350-BC4F-44CAB83BE7F9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E95F670-CB4A-410A-A54C-9C21BE0A80B9}">
      <dgm:prSet phldrT="[Text]"/>
      <dgm:spPr/>
      <dgm:t>
        <a:bodyPr/>
        <a:lstStyle/>
        <a:p>
          <a:endParaRPr lang="en-US"/>
        </a:p>
      </dgm:t>
    </dgm:pt>
    <dgm:pt modelId="{A0C59020-C58E-426B-879D-98EFB12BB13A}" type="parTrans" cxnId="{3F1D5675-82B3-4E65-B378-CF728EDD7315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16E0E73-37EB-4858-B424-38B83BFA6B8B}" type="sibTrans" cxnId="{3F1D5675-82B3-4E65-B378-CF728EDD7315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259EED-E90C-4D86-BBCD-A5C13588436E}">
      <dgm:prSet/>
      <dgm:spPr/>
      <dgm:t>
        <a:bodyPr/>
        <a:lstStyle/>
        <a:p>
          <a:endParaRPr lang="en-GB" sz="1400" dirty="0"/>
        </a:p>
      </dgm:t>
    </dgm:pt>
    <dgm:pt modelId="{DA4AB2A5-2F3F-40BE-AFE9-A142BF5CB7B4}" type="parTrans" cxnId="{3C9355CC-E5B5-4790-8FF5-81D657D1000D}">
      <dgm:prSet/>
      <dgm:spPr/>
      <dgm:t>
        <a:bodyPr/>
        <a:lstStyle/>
        <a:p>
          <a:endParaRPr lang="en-GB"/>
        </a:p>
      </dgm:t>
    </dgm:pt>
    <dgm:pt modelId="{C03DBC33-7104-4BCF-8404-87FAF1FEC951}" type="sibTrans" cxnId="{3C9355CC-E5B5-4790-8FF5-81D657D1000D}">
      <dgm:prSet/>
      <dgm:spPr/>
      <dgm:t>
        <a:bodyPr/>
        <a:lstStyle/>
        <a:p>
          <a:endParaRPr lang="en-GB"/>
        </a:p>
      </dgm:t>
    </dgm:pt>
    <dgm:pt modelId="{451A272F-3339-44A8-A991-4EA8C8FF6BE7}">
      <dgm:prSet/>
      <dgm:spPr/>
      <dgm:t>
        <a:bodyPr/>
        <a:lstStyle/>
        <a:p>
          <a:endParaRPr lang="en-GB" dirty="0"/>
        </a:p>
      </dgm:t>
    </dgm:pt>
    <dgm:pt modelId="{9E78F29E-183A-42AC-AF33-CBEEB5C73E09}" type="parTrans" cxnId="{CDA45F44-5C70-421A-96C0-27B8A956542F}">
      <dgm:prSet/>
      <dgm:spPr/>
      <dgm:t>
        <a:bodyPr/>
        <a:lstStyle/>
        <a:p>
          <a:endParaRPr lang="en-GB"/>
        </a:p>
      </dgm:t>
    </dgm:pt>
    <dgm:pt modelId="{9C7B6549-1BD7-47FE-AABD-1E298040179C}" type="sibTrans" cxnId="{CDA45F44-5C70-421A-96C0-27B8A956542F}">
      <dgm:prSet/>
      <dgm:spPr/>
      <dgm:t>
        <a:bodyPr/>
        <a:lstStyle/>
        <a:p>
          <a:endParaRPr lang="en-GB"/>
        </a:p>
      </dgm:t>
    </dgm:pt>
    <dgm:pt modelId="{B2E5136A-8798-4F3C-AB2D-95359FFC878C}">
      <dgm:prSet/>
      <dgm:spPr/>
      <dgm:t>
        <a:bodyPr/>
        <a:lstStyle/>
        <a:p>
          <a:endParaRPr lang="en-GB" dirty="0"/>
        </a:p>
      </dgm:t>
    </dgm:pt>
    <dgm:pt modelId="{8605E55B-B0C3-4266-92F1-2E3B59254D4C}" type="parTrans" cxnId="{953BB361-EB90-4D14-AE9E-D799021A926A}">
      <dgm:prSet/>
      <dgm:spPr/>
      <dgm:t>
        <a:bodyPr/>
        <a:lstStyle/>
        <a:p>
          <a:endParaRPr lang="en-GB"/>
        </a:p>
      </dgm:t>
    </dgm:pt>
    <dgm:pt modelId="{D108879A-BEF3-4D03-9350-4615E2A25FD1}" type="sibTrans" cxnId="{953BB361-EB90-4D14-AE9E-D799021A926A}">
      <dgm:prSet/>
      <dgm:spPr/>
      <dgm:t>
        <a:bodyPr/>
        <a:lstStyle/>
        <a:p>
          <a:endParaRPr lang="en-GB"/>
        </a:p>
      </dgm:t>
    </dgm:pt>
    <dgm:pt modelId="{D952A6F4-5AC8-48F9-89A7-EC935D16560A}">
      <dgm:prSet/>
      <dgm:spPr/>
      <dgm:t>
        <a:bodyPr/>
        <a:lstStyle/>
        <a:p>
          <a:endParaRPr lang="en-GB" dirty="0"/>
        </a:p>
      </dgm:t>
    </dgm:pt>
    <dgm:pt modelId="{BAF7EC00-2944-4FED-BED0-442FDF98E8CC}" type="parTrans" cxnId="{A0BBB52C-3FD4-4878-AF49-AF7EF2D015FA}">
      <dgm:prSet/>
      <dgm:spPr/>
      <dgm:t>
        <a:bodyPr/>
        <a:lstStyle/>
        <a:p>
          <a:endParaRPr lang="en-GB"/>
        </a:p>
      </dgm:t>
    </dgm:pt>
    <dgm:pt modelId="{4104C61C-C011-4459-8F2A-F87D5A4F8898}" type="sibTrans" cxnId="{A0BBB52C-3FD4-4878-AF49-AF7EF2D015FA}">
      <dgm:prSet/>
      <dgm:spPr/>
      <dgm:t>
        <a:bodyPr/>
        <a:lstStyle/>
        <a:p>
          <a:endParaRPr lang="en-GB"/>
        </a:p>
      </dgm:t>
    </dgm:pt>
    <dgm:pt modelId="{F1653A85-2DB5-4947-B32F-C210E679C010}">
      <dgm:prSet/>
      <dgm:spPr/>
      <dgm:t>
        <a:bodyPr/>
        <a:lstStyle/>
        <a:p>
          <a:endParaRPr lang="en-GB" dirty="0"/>
        </a:p>
      </dgm:t>
    </dgm:pt>
    <dgm:pt modelId="{DF061679-9161-436E-85EF-8C71BB696C96}" type="parTrans" cxnId="{732D02DB-BD61-407D-A06E-09AABCFF66A6}">
      <dgm:prSet/>
      <dgm:spPr/>
      <dgm:t>
        <a:bodyPr/>
        <a:lstStyle/>
        <a:p>
          <a:endParaRPr lang="en-US"/>
        </a:p>
      </dgm:t>
    </dgm:pt>
    <dgm:pt modelId="{3D0D0D6C-B431-4278-ADAB-6CEBC95C0E89}" type="sibTrans" cxnId="{732D02DB-BD61-407D-A06E-09AABCFF66A6}">
      <dgm:prSet/>
      <dgm:spPr/>
      <dgm:t>
        <a:bodyPr/>
        <a:lstStyle/>
        <a:p>
          <a:endParaRPr lang="en-US"/>
        </a:p>
      </dgm:t>
    </dgm:pt>
    <dgm:pt modelId="{07E0D412-7B62-4847-9ECD-B9EFCCF72F0A}">
      <dgm:prSet/>
      <dgm:spPr/>
      <dgm:t>
        <a:bodyPr/>
        <a:lstStyle/>
        <a:p>
          <a:endParaRPr lang="en-GB" dirty="0"/>
        </a:p>
      </dgm:t>
    </dgm:pt>
    <dgm:pt modelId="{0C3D700A-5D71-4A69-A930-82260416640B}" type="parTrans" cxnId="{85107252-689F-45EC-B904-74780DA94CE9}">
      <dgm:prSet/>
      <dgm:spPr/>
      <dgm:t>
        <a:bodyPr/>
        <a:lstStyle/>
        <a:p>
          <a:endParaRPr lang="en-US"/>
        </a:p>
      </dgm:t>
    </dgm:pt>
    <dgm:pt modelId="{FCC65604-CB3D-49E4-9C05-7B0ED440EB45}" type="sibTrans" cxnId="{85107252-689F-45EC-B904-74780DA94CE9}">
      <dgm:prSet/>
      <dgm:spPr/>
      <dgm:t>
        <a:bodyPr/>
        <a:lstStyle/>
        <a:p>
          <a:endParaRPr lang="en-US"/>
        </a:p>
      </dgm:t>
    </dgm:pt>
    <dgm:pt modelId="{1E4BAB86-E62F-444F-BBAE-C8D1EC370D3A}">
      <dgm:prSet/>
      <dgm:spPr/>
      <dgm:t>
        <a:bodyPr/>
        <a:lstStyle/>
        <a:p>
          <a:r>
            <a: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 income </a:t>
          </a:r>
        </a:p>
      </dgm:t>
    </dgm:pt>
    <dgm:pt modelId="{711CFBE6-3DF3-4135-A86E-A06B64879CB8}" type="parTrans" cxnId="{F0C4A962-C03E-42BC-9D04-51021129CFBE}">
      <dgm:prSet/>
      <dgm:spPr/>
      <dgm:t>
        <a:bodyPr/>
        <a:lstStyle/>
        <a:p>
          <a:endParaRPr lang="en-US"/>
        </a:p>
      </dgm:t>
    </dgm:pt>
    <dgm:pt modelId="{58AD9635-7C62-4DFD-94B4-4F0D04100AAF}" type="sibTrans" cxnId="{F0C4A962-C03E-42BC-9D04-51021129CFBE}">
      <dgm:prSet/>
      <dgm:spPr/>
      <dgm:t>
        <a:bodyPr/>
        <a:lstStyle/>
        <a:p>
          <a:endParaRPr lang="en-US"/>
        </a:p>
      </dgm:t>
    </dgm:pt>
    <dgm:pt modelId="{83BF7206-46F9-4721-888D-12BE3A853317}" type="pres">
      <dgm:prSet presAssocID="{E723045C-CD24-4AC5-9DF0-F78B8088708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0B8533-4544-4B2D-A310-99D67BC8DA85}" type="pres">
      <dgm:prSet presAssocID="{E723045C-CD24-4AC5-9DF0-F78B8088708F}" presName="arrow" presStyleLbl="bgShp" presStyleIdx="0" presStyleCnt="1"/>
      <dgm:spPr/>
    </dgm:pt>
    <dgm:pt modelId="{27C6A55D-CAFE-4D14-9548-4D40E402E6F9}" type="pres">
      <dgm:prSet presAssocID="{E723045C-CD24-4AC5-9DF0-F78B8088708F}" presName="arrowDiagram5" presStyleCnt="0"/>
      <dgm:spPr/>
    </dgm:pt>
    <dgm:pt modelId="{AAA242E5-AA1C-4F20-AFB3-56033AF67C88}" type="pres">
      <dgm:prSet presAssocID="{BA9A9F99-294A-4A4C-8FE4-92B659DBBE17}" presName="bullet5a" presStyleLbl="node1" presStyleIdx="0" presStyleCnt="5"/>
      <dgm:spPr/>
    </dgm:pt>
    <dgm:pt modelId="{DB01905B-042C-43FA-B6AC-DA627EE64214}" type="pres">
      <dgm:prSet presAssocID="{BA9A9F99-294A-4A4C-8FE4-92B659DBBE17}" presName="textBox5a" presStyleLbl="revTx" presStyleIdx="0" presStyleCnt="5" custScaleX="182335" custScaleY="74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A678C-013A-4838-99B8-E499FF1CABB9}" type="pres">
      <dgm:prSet presAssocID="{CAD535D0-57D2-4D25-864E-F0E157BEEE2A}" presName="bullet5b" presStyleLbl="node1" presStyleIdx="1" presStyleCnt="5"/>
      <dgm:spPr/>
    </dgm:pt>
    <dgm:pt modelId="{35480724-D0B2-459F-9006-358D970EEA47}" type="pres">
      <dgm:prSet presAssocID="{CAD535D0-57D2-4D25-864E-F0E157BEEE2A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A2F0C-F02E-4BE4-B4CC-89D89114E358}" type="pres">
      <dgm:prSet presAssocID="{1E4BAB86-E62F-444F-BBAE-C8D1EC370D3A}" presName="bullet5c" presStyleLbl="node1" presStyleIdx="2" presStyleCnt="5"/>
      <dgm:spPr/>
    </dgm:pt>
    <dgm:pt modelId="{8669A954-CD31-48E1-8F42-2CFC643ACB01}" type="pres">
      <dgm:prSet presAssocID="{1E4BAB86-E62F-444F-BBAE-C8D1EC370D3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DE98A-B6BB-4229-AA5D-DD849EC38143}" type="pres">
      <dgm:prSet presAssocID="{EEA093BB-B94F-4120-989B-C3E532785F37}" presName="bullet5d" presStyleLbl="node1" presStyleIdx="3" presStyleCnt="5"/>
      <dgm:spPr/>
    </dgm:pt>
    <dgm:pt modelId="{89A5DE2D-2052-4C68-B055-D8783B1ED9CA}" type="pres">
      <dgm:prSet presAssocID="{EEA093BB-B94F-4120-989B-C3E532785F37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B3EED-AF0C-48AF-A48B-BD10F4A9049F}" type="pres">
      <dgm:prSet presAssocID="{2EEF3FF1-40DF-4120-A973-CA92CC9D3F05}" presName="bullet5e" presStyleLbl="node1" presStyleIdx="4" presStyleCnt="5"/>
      <dgm:spPr/>
    </dgm:pt>
    <dgm:pt modelId="{2C6100AE-A957-4CC4-8725-A1BD3E074873}" type="pres">
      <dgm:prSet presAssocID="{2EEF3FF1-40DF-4120-A973-CA92CC9D3F0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107252-689F-45EC-B904-74780DA94CE9}" srcId="{CAD535D0-57D2-4D25-864E-F0E157BEEE2A}" destId="{07E0D412-7B62-4847-9ECD-B9EFCCF72F0A}" srcOrd="2" destOrd="0" parTransId="{0C3D700A-5D71-4A69-A930-82260416640B}" sibTransId="{FCC65604-CB3D-49E4-9C05-7B0ED440EB45}"/>
    <dgm:cxn modelId="{F0C4A962-C03E-42BC-9D04-51021129CFBE}" srcId="{E723045C-CD24-4AC5-9DF0-F78B8088708F}" destId="{1E4BAB86-E62F-444F-BBAE-C8D1EC370D3A}" srcOrd="2" destOrd="0" parTransId="{711CFBE6-3DF3-4135-A86E-A06B64879CB8}" sibTransId="{58AD9635-7C62-4DFD-94B4-4F0D04100AAF}"/>
    <dgm:cxn modelId="{3895D5E2-C7C3-43E8-996E-3D638D327666}" srcId="{E723045C-CD24-4AC5-9DF0-F78B8088708F}" destId="{EEA093BB-B94F-4120-989B-C3E532785F37}" srcOrd="3" destOrd="0" parTransId="{056B8A40-0E96-4944-9723-97E5EEAC2117}" sibTransId="{1C5B7FA9-C3AD-4984-947E-510C121282CC}"/>
    <dgm:cxn modelId="{98766BA1-F752-4EE0-B94A-4BA55D218027}" type="presOf" srcId="{2EEF3FF1-40DF-4120-A973-CA92CC9D3F05}" destId="{2C6100AE-A957-4CC4-8725-A1BD3E074873}" srcOrd="0" destOrd="0" presId="urn:microsoft.com/office/officeart/2005/8/layout/arrow2"/>
    <dgm:cxn modelId="{4F709170-B76E-43BE-A211-F1B51E434078}" srcId="{E723045C-CD24-4AC5-9DF0-F78B8088708F}" destId="{30B7A214-DD61-466D-BDD9-E173A437C0BA}" srcOrd="5" destOrd="0" parTransId="{8B6C7C52-F7D9-4CA5-9C68-EFCFE76C1EF2}" sibTransId="{C96E6378-91D1-489F-8B42-D714DA58A2F0}"/>
    <dgm:cxn modelId="{3C9355CC-E5B5-4790-8FF5-81D657D1000D}" srcId="{BA9A9F99-294A-4A4C-8FE4-92B659DBBE17}" destId="{FB259EED-E90C-4D86-BBCD-A5C13588436E}" srcOrd="0" destOrd="0" parTransId="{DA4AB2A5-2F3F-40BE-AFE9-A142BF5CB7B4}" sibTransId="{C03DBC33-7104-4BCF-8404-87FAF1FEC951}"/>
    <dgm:cxn modelId="{A0BBB52C-3FD4-4878-AF49-AF7EF2D015FA}" srcId="{2EEF3FF1-40DF-4120-A973-CA92CC9D3F05}" destId="{D952A6F4-5AC8-48F9-89A7-EC935D16560A}" srcOrd="0" destOrd="0" parTransId="{BAF7EC00-2944-4FED-BED0-442FDF98E8CC}" sibTransId="{4104C61C-C011-4459-8F2A-F87D5A4F8898}"/>
    <dgm:cxn modelId="{C2359A21-DAED-48F6-A084-67482E6755F8}" type="presOf" srcId="{CAD535D0-57D2-4D25-864E-F0E157BEEE2A}" destId="{35480724-D0B2-459F-9006-358D970EEA47}" srcOrd="0" destOrd="0" presId="urn:microsoft.com/office/officeart/2005/8/layout/arrow2"/>
    <dgm:cxn modelId="{4740033C-87CD-43EB-B8C6-C74582AC7383}" type="presOf" srcId="{E723045C-CD24-4AC5-9DF0-F78B8088708F}" destId="{83BF7206-46F9-4721-888D-12BE3A853317}" srcOrd="0" destOrd="0" presId="urn:microsoft.com/office/officeart/2005/8/layout/arrow2"/>
    <dgm:cxn modelId="{AE2CB6BB-2557-4E18-83FF-F883FED9F1C4}" type="presOf" srcId="{EEA093BB-B94F-4120-989B-C3E532785F37}" destId="{89A5DE2D-2052-4C68-B055-D8783B1ED9CA}" srcOrd="0" destOrd="0" presId="urn:microsoft.com/office/officeart/2005/8/layout/arrow2"/>
    <dgm:cxn modelId="{384315A6-1E21-4A74-BE87-849A555A0FA6}" srcId="{E723045C-CD24-4AC5-9DF0-F78B8088708F}" destId="{2EEF3FF1-40DF-4120-A973-CA92CC9D3F05}" srcOrd="4" destOrd="0" parTransId="{4E21F7E2-9946-4A06-9CC9-89ED441B1C24}" sibTransId="{732FB062-3444-485D-91FD-1D0E32DA5A25}"/>
    <dgm:cxn modelId="{EFDC33AD-8D00-4D76-AB5C-F04BD2774934}" type="presOf" srcId="{07E0D412-7B62-4847-9ECD-B9EFCCF72F0A}" destId="{35480724-D0B2-459F-9006-358D970EEA47}" srcOrd="0" destOrd="3" presId="urn:microsoft.com/office/officeart/2005/8/layout/arrow2"/>
    <dgm:cxn modelId="{115A9206-8BA3-417C-90A1-9BAEFA1CD2C2}" type="presOf" srcId="{D952A6F4-5AC8-48F9-89A7-EC935D16560A}" destId="{2C6100AE-A957-4CC4-8725-A1BD3E074873}" srcOrd="0" destOrd="1" presId="urn:microsoft.com/office/officeart/2005/8/layout/arrow2"/>
    <dgm:cxn modelId="{953BB361-EB90-4D14-AE9E-D799021A926A}" srcId="{CAD535D0-57D2-4D25-864E-F0E157BEEE2A}" destId="{B2E5136A-8798-4F3C-AB2D-95359FFC878C}" srcOrd="1" destOrd="0" parTransId="{8605E55B-B0C3-4266-92F1-2E3B59254D4C}" sibTransId="{D108879A-BEF3-4D03-9350-4615E2A25FD1}"/>
    <dgm:cxn modelId="{C6AC74D5-2A6D-41E9-985F-292131907E09}" type="presOf" srcId="{B2E5136A-8798-4F3C-AB2D-95359FFC878C}" destId="{35480724-D0B2-459F-9006-358D970EEA47}" srcOrd="0" destOrd="2" presId="urn:microsoft.com/office/officeart/2005/8/layout/arrow2"/>
    <dgm:cxn modelId="{155621B4-F0B6-4401-B089-BDE17891EFC8}" type="presOf" srcId="{F1653A85-2DB5-4947-B32F-C210E679C010}" destId="{35480724-D0B2-459F-9006-358D970EEA47}" srcOrd="0" destOrd="1" presId="urn:microsoft.com/office/officeart/2005/8/layout/arrow2"/>
    <dgm:cxn modelId="{732D02DB-BD61-407D-A06E-09AABCFF66A6}" srcId="{CAD535D0-57D2-4D25-864E-F0E157BEEE2A}" destId="{F1653A85-2DB5-4947-B32F-C210E679C010}" srcOrd="0" destOrd="0" parTransId="{DF061679-9161-436E-85EF-8C71BB696C96}" sibTransId="{3D0D0D6C-B431-4278-ADAB-6CEBC95C0E89}"/>
    <dgm:cxn modelId="{3F1D5675-82B3-4E65-B378-CF728EDD7315}" srcId="{E723045C-CD24-4AC5-9DF0-F78B8088708F}" destId="{FE95F670-CB4A-410A-A54C-9C21BE0A80B9}" srcOrd="8" destOrd="0" parTransId="{A0C59020-C58E-426B-879D-98EFB12BB13A}" sibTransId="{316E0E73-37EB-4858-B424-38B83BFA6B8B}"/>
    <dgm:cxn modelId="{A78F1E78-6C64-4350-BC4F-44CAB83BE7F9}" srcId="{E723045C-CD24-4AC5-9DF0-F78B8088708F}" destId="{B768217C-D09B-428A-B489-59FF3FFBC3F5}" srcOrd="7" destOrd="0" parTransId="{F2B4A3AF-99B5-4646-8EE7-A825E48A688A}" sibTransId="{1B629874-857D-4361-B655-9E484A179C60}"/>
    <dgm:cxn modelId="{C341CCF3-35F5-4F75-A5FF-08C6A2546F02}" type="presOf" srcId="{BA9A9F99-294A-4A4C-8FE4-92B659DBBE17}" destId="{DB01905B-042C-43FA-B6AC-DA627EE64214}" srcOrd="0" destOrd="0" presId="urn:microsoft.com/office/officeart/2005/8/layout/arrow2"/>
    <dgm:cxn modelId="{B2F35921-6A76-4917-98BB-8B1E1798AA2E}" srcId="{30B7A214-DD61-466D-BDD9-E173A437C0BA}" destId="{C03FC4D0-BB5B-4906-9B62-A01A18949303}" srcOrd="0" destOrd="0" parTransId="{D18E1A8A-08EE-4C2A-BC6B-700B74BC9EA8}" sibTransId="{E3F99ECB-D354-4FC5-B6BC-E747986A1CDB}"/>
    <dgm:cxn modelId="{C0C96196-75AC-40B6-81E9-E439C2C32371}" type="presOf" srcId="{FB259EED-E90C-4D86-BBCD-A5C13588436E}" destId="{DB01905B-042C-43FA-B6AC-DA627EE64214}" srcOrd="0" destOrd="1" presId="urn:microsoft.com/office/officeart/2005/8/layout/arrow2"/>
    <dgm:cxn modelId="{F42ABB05-09FA-49DC-8C93-6512FBBD5169}" srcId="{E723045C-CD24-4AC5-9DF0-F78B8088708F}" destId="{E3A53C27-EE11-41BB-B0AD-9B210C1243CD}" srcOrd="6" destOrd="0" parTransId="{B0C22031-AB37-4440-9F20-029DA90FE93F}" sibTransId="{BA6D1EC2-BA16-4383-9652-25D113CD6E10}"/>
    <dgm:cxn modelId="{FFB610BE-F0B5-4D29-A878-E8654FF1D2AA}" srcId="{E723045C-CD24-4AC5-9DF0-F78B8088708F}" destId="{BA9A9F99-294A-4A4C-8FE4-92B659DBBE17}" srcOrd="0" destOrd="0" parTransId="{5EB6DEA7-5028-4FF2-980F-6BEC7C9EC417}" sibTransId="{AFCCAF00-FED3-4CDA-A673-6D16B7DCFFC7}"/>
    <dgm:cxn modelId="{EAB5A031-2B17-4B96-AECA-DCF2E7A593A9}" srcId="{E723045C-CD24-4AC5-9DF0-F78B8088708F}" destId="{CAD535D0-57D2-4D25-864E-F0E157BEEE2A}" srcOrd="1" destOrd="0" parTransId="{D188A21B-267D-41BE-B215-07F6D7CD71D1}" sibTransId="{A644E152-E00D-4B82-918B-D3ACF8B7F346}"/>
    <dgm:cxn modelId="{CDA45F44-5C70-421A-96C0-27B8A956542F}" srcId="{EEA093BB-B94F-4120-989B-C3E532785F37}" destId="{451A272F-3339-44A8-A991-4EA8C8FF6BE7}" srcOrd="0" destOrd="0" parTransId="{9E78F29E-183A-42AC-AF33-CBEEB5C73E09}" sibTransId="{9C7B6549-1BD7-47FE-AABD-1E298040179C}"/>
    <dgm:cxn modelId="{609983AC-E54C-46C1-94A3-BB6662702279}" type="presOf" srcId="{451A272F-3339-44A8-A991-4EA8C8FF6BE7}" destId="{89A5DE2D-2052-4C68-B055-D8783B1ED9CA}" srcOrd="0" destOrd="1" presId="urn:microsoft.com/office/officeart/2005/8/layout/arrow2"/>
    <dgm:cxn modelId="{03602007-B08C-4D07-B8E7-BB583B3FCF10}" type="presOf" srcId="{1E4BAB86-E62F-444F-BBAE-C8D1EC370D3A}" destId="{8669A954-CD31-48E1-8F42-2CFC643ACB01}" srcOrd="0" destOrd="0" presId="urn:microsoft.com/office/officeart/2005/8/layout/arrow2"/>
    <dgm:cxn modelId="{6FCB6683-4D82-4B3E-9406-DB1417E8BE2A}" type="presParOf" srcId="{83BF7206-46F9-4721-888D-12BE3A853317}" destId="{940B8533-4544-4B2D-A310-99D67BC8DA85}" srcOrd="0" destOrd="0" presId="urn:microsoft.com/office/officeart/2005/8/layout/arrow2"/>
    <dgm:cxn modelId="{E651425E-417F-4CDF-A9FC-EDB21915AE35}" type="presParOf" srcId="{83BF7206-46F9-4721-888D-12BE3A853317}" destId="{27C6A55D-CAFE-4D14-9548-4D40E402E6F9}" srcOrd="1" destOrd="0" presId="urn:microsoft.com/office/officeart/2005/8/layout/arrow2"/>
    <dgm:cxn modelId="{952D8C68-A63D-43A2-BF5C-E97483C59955}" type="presParOf" srcId="{27C6A55D-CAFE-4D14-9548-4D40E402E6F9}" destId="{AAA242E5-AA1C-4F20-AFB3-56033AF67C88}" srcOrd="0" destOrd="0" presId="urn:microsoft.com/office/officeart/2005/8/layout/arrow2"/>
    <dgm:cxn modelId="{5D885F04-641F-4E03-8C18-ADCD2A4FB41C}" type="presParOf" srcId="{27C6A55D-CAFE-4D14-9548-4D40E402E6F9}" destId="{DB01905B-042C-43FA-B6AC-DA627EE64214}" srcOrd="1" destOrd="0" presId="urn:microsoft.com/office/officeart/2005/8/layout/arrow2"/>
    <dgm:cxn modelId="{E7E7EE77-B51C-4627-AE10-BF40F936E8A5}" type="presParOf" srcId="{27C6A55D-CAFE-4D14-9548-4D40E402E6F9}" destId="{841A678C-013A-4838-99B8-E499FF1CABB9}" srcOrd="2" destOrd="0" presId="urn:microsoft.com/office/officeart/2005/8/layout/arrow2"/>
    <dgm:cxn modelId="{79482938-742A-41D1-BB4C-FF7243083C04}" type="presParOf" srcId="{27C6A55D-CAFE-4D14-9548-4D40E402E6F9}" destId="{35480724-D0B2-459F-9006-358D970EEA47}" srcOrd="3" destOrd="0" presId="urn:microsoft.com/office/officeart/2005/8/layout/arrow2"/>
    <dgm:cxn modelId="{7562665C-28F9-4E23-B7BB-3F5B85081DA9}" type="presParOf" srcId="{27C6A55D-CAFE-4D14-9548-4D40E402E6F9}" destId="{E62A2F0C-F02E-4BE4-B4CC-89D89114E358}" srcOrd="4" destOrd="0" presId="urn:microsoft.com/office/officeart/2005/8/layout/arrow2"/>
    <dgm:cxn modelId="{42561F78-984A-4B6F-9A57-70E098BC332A}" type="presParOf" srcId="{27C6A55D-CAFE-4D14-9548-4D40E402E6F9}" destId="{8669A954-CD31-48E1-8F42-2CFC643ACB01}" srcOrd="5" destOrd="0" presId="urn:microsoft.com/office/officeart/2005/8/layout/arrow2"/>
    <dgm:cxn modelId="{AB687C52-0A13-4E0E-90C9-B19B8A8AFF4B}" type="presParOf" srcId="{27C6A55D-CAFE-4D14-9548-4D40E402E6F9}" destId="{1D6DE98A-B6BB-4229-AA5D-DD849EC38143}" srcOrd="6" destOrd="0" presId="urn:microsoft.com/office/officeart/2005/8/layout/arrow2"/>
    <dgm:cxn modelId="{04B875F1-6A75-41A0-B846-188A75709C31}" type="presParOf" srcId="{27C6A55D-CAFE-4D14-9548-4D40E402E6F9}" destId="{89A5DE2D-2052-4C68-B055-D8783B1ED9CA}" srcOrd="7" destOrd="0" presId="urn:microsoft.com/office/officeart/2005/8/layout/arrow2"/>
    <dgm:cxn modelId="{99C65BEA-742D-4D72-996E-AD63985753D6}" type="presParOf" srcId="{27C6A55D-CAFE-4D14-9548-4D40E402E6F9}" destId="{215B3EED-AF0C-48AF-A48B-BD10F4A9049F}" srcOrd="8" destOrd="0" presId="urn:microsoft.com/office/officeart/2005/8/layout/arrow2"/>
    <dgm:cxn modelId="{95FFFB20-462C-4914-A42C-12FC65CD7BD4}" type="presParOf" srcId="{27C6A55D-CAFE-4D14-9548-4D40E402E6F9}" destId="{2C6100AE-A957-4CC4-8725-A1BD3E07487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64C0-3DC1-4CA9-A29C-892B2E8FC1D2}">
      <dsp:nvSpPr>
        <dsp:cNvPr id="0" name=""/>
        <dsp:cNvSpPr/>
      </dsp:nvSpPr>
      <dsp:spPr>
        <a:xfrm>
          <a:off x="613896" y="-504151"/>
          <a:ext cx="4378030" cy="4378030"/>
        </a:xfrm>
        <a:prstGeom prst="blockArc">
          <a:avLst>
            <a:gd name="adj1" fmla="val 9053815"/>
            <a:gd name="adj2" fmla="val 19853815"/>
            <a:gd name="adj3" fmla="val 4228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EB445-6706-40BC-99C0-D3AABED50295}">
      <dsp:nvSpPr>
        <dsp:cNvPr id="0" name=""/>
        <dsp:cNvSpPr/>
      </dsp:nvSpPr>
      <dsp:spPr>
        <a:xfrm>
          <a:off x="815932" y="1664653"/>
          <a:ext cx="3907345" cy="3934506"/>
        </a:xfrm>
        <a:prstGeom prst="blockArc">
          <a:avLst>
            <a:gd name="adj1" fmla="val 1571993"/>
            <a:gd name="adj2" fmla="val 12371993"/>
            <a:gd name="adj3" fmla="val 4416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4B6251-B271-438C-9A22-D52B7EC55688}">
      <dsp:nvSpPr>
        <dsp:cNvPr id="0" name=""/>
        <dsp:cNvSpPr/>
      </dsp:nvSpPr>
      <dsp:spPr>
        <a:xfrm>
          <a:off x="4313949" y="1467839"/>
          <a:ext cx="4184119" cy="4184119"/>
        </a:xfrm>
        <a:prstGeom prst="blockArc">
          <a:avLst>
            <a:gd name="adj1" fmla="val 19888679"/>
            <a:gd name="adj2" fmla="val 9088679"/>
            <a:gd name="adj3" fmla="val 4424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B15DD-9F89-4BC7-B1D2-E08E83C3485E}">
      <dsp:nvSpPr>
        <dsp:cNvPr id="0" name=""/>
        <dsp:cNvSpPr/>
      </dsp:nvSpPr>
      <dsp:spPr>
        <a:xfrm>
          <a:off x="4379680" y="-446778"/>
          <a:ext cx="4119270" cy="4119270"/>
        </a:xfrm>
        <a:prstGeom prst="blockArc">
          <a:avLst>
            <a:gd name="adj1" fmla="val 12528469"/>
            <a:gd name="adj2" fmla="val 1728469"/>
            <a:gd name="adj3" fmla="val 449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628780-21F0-462C-8A0C-6FB2ADD33248}">
      <dsp:nvSpPr>
        <dsp:cNvPr id="0" name=""/>
        <dsp:cNvSpPr/>
      </dsp:nvSpPr>
      <dsp:spPr>
        <a:xfrm>
          <a:off x="1008110" y="636828"/>
          <a:ext cx="7200801" cy="390707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Deepening discipleship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Nurturing vocations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Sustaining ministry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Engaging with children and young people</a:t>
          </a:r>
        </a:p>
      </dsp:txBody>
      <dsp:txXfrm>
        <a:off x="2062643" y="1209006"/>
        <a:ext cx="5091735" cy="2762718"/>
      </dsp:txXfrm>
    </dsp:sp>
    <dsp:sp modelId="{F678393A-A2CB-41D2-9CEE-5738439EEBA9}">
      <dsp:nvSpPr>
        <dsp:cNvPr id="0" name=""/>
        <dsp:cNvSpPr/>
      </dsp:nvSpPr>
      <dsp:spPr>
        <a:xfrm>
          <a:off x="4032453" y="0"/>
          <a:ext cx="1285342" cy="128534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4220687" y="188234"/>
        <a:ext cx="908874" cy="908874"/>
      </dsp:txXfrm>
    </dsp:sp>
    <dsp:sp modelId="{C602646D-E64C-4E87-85C6-E83966564DCD}">
      <dsp:nvSpPr>
        <dsp:cNvPr id="0" name=""/>
        <dsp:cNvSpPr/>
      </dsp:nvSpPr>
      <dsp:spPr>
        <a:xfrm>
          <a:off x="7560835" y="1940371"/>
          <a:ext cx="1285342" cy="1285342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7749069" y="2128605"/>
        <a:ext cx="908874" cy="908874"/>
      </dsp:txXfrm>
    </dsp:sp>
    <dsp:sp modelId="{60B5C6FC-8660-4384-8BE6-FE84E6AAC82F}">
      <dsp:nvSpPr>
        <dsp:cNvPr id="0" name=""/>
        <dsp:cNvSpPr/>
      </dsp:nvSpPr>
      <dsp:spPr>
        <a:xfrm>
          <a:off x="3965840" y="3894084"/>
          <a:ext cx="1285342" cy="1285342"/>
        </a:xfrm>
        <a:prstGeom prst="ellipse">
          <a:avLst/>
        </a:prstGeom>
        <a:blipFill rotWithShape="0">
          <a:blip xmlns:r="http://schemas.openxmlformats.org/officeDocument/2006/relationships" r:embed="rId9">
            <a:extLs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4154074" y="4082318"/>
        <a:ext cx="908874" cy="908874"/>
      </dsp:txXfrm>
    </dsp:sp>
    <dsp:sp modelId="{9369CCE3-D6AB-4FAB-8710-3F61AE47A95E}">
      <dsp:nvSpPr>
        <dsp:cNvPr id="0" name=""/>
        <dsp:cNvSpPr/>
      </dsp:nvSpPr>
      <dsp:spPr>
        <a:xfrm>
          <a:off x="288027" y="2084385"/>
          <a:ext cx="1285342" cy="1285342"/>
        </a:xfrm>
        <a:prstGeom prst="ellipse">
          <a:avLst/>
        </a:prstGeom>
        <a:blipFill rotWithShape="0">
          <a:blip xmlns:r="http://schemas.openxmlformats.org/officeDocument/2006/relationships" r:embed="rId10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>
        <a:off x="476261" y="2272619"/>
        <a:ext cx="908874" cy="908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75906-46D5-4904-B9AE-BA088E2B0BDF}">
      <dsp:nvSpPr>
        <dsp:cNvPr id="0" name=""/>
        <dsp:cNvSpPr/>
      </dsp:nvSpPr>
      <dsp:spPr>
        <a:xfrm rot="10800000">
          <a:off x="1712231" y="32551"/>
          <a:ext cx="5746238" cy="102615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506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Rural Hope </a:t>
          </a:r>
        </a:p>
      </dsp:txBody>
      <dsp:txXfrm rot="10800000">
        <a:off x="1968770" y="32551"/>
        <a:ext cx="5489699" cy="1026156"/>
      </dsp:txXfrm>
    </dsp:sp>
    <dsp:sp modelId="{C4AAF1F6-8298-4697-AB85-1259137F0830}">
      <dsp:nvSpPr>
        <dsp:cNvPr id="0" name=""/>
        <dsp:cNvSpPr/>
      </dsp:nvSpPr>
      <dsp:spPr>
        <a:xfrm>
          <a:off x="1190821" y="3224"/>
          <a:ext cx="1026156" cy="1026156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F2134-E641-4901-BDAD-7DB45463660D}">
      <dsp:nvSpPr>
        <dsp:cNvPr id="0" name=""/>
        <dsp:cNvSpPr/>
      </dsp:nvSpPr>
      <dsp:spPr>
        <a:xfrm rot="10800000">
          <a:off x="1945845" y="1392596"/>
          <a:ext cx="5546384" cy="1026156"/>
        </a:xfrm>
        <a:prstGeom prst="homePlat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506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194 schools 43,000 children</a:t>
          </a:r>
        </a:p>
      </dsp:txBody>
      <dsp:txXfrm rot="10800000">
        <a:off x="2202384" y="1392596"/>
        <a:ext cx="5289845" cy="1026156"/>
      </dsp:txXfrm>
    </dsp:sp>
    <dsp:sp modelId="{B2ECF0A5-FA79-4614-A0DE-D6A21834CCB0}">
      <dsp:nvSpPr>
        <dsp:cNvPr id="0" name=""/>
        <dsp:cNvSpPr/>
      </dsp:nvSpPr>
      <dsp:spPr>
        <a:xfrm>
          <a:off x="1240785" y="1335695"/>
          <a:ext cx="1026156" cy="1026156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F0B-91F1-4216-A34B-0298C6AAAFCF}">
      <dsp:nvSpPr>
        <dsp:cNvPr id="0" name=""/>
        <dsp:cNvSpPr/>
      </dsp:nvSpPr>
      <dsp:spPr>
        <a:xfrm rot="10800000">
          <a:off x="1551969" y="2752445"/>
          <a:ext cx="5919085" cy="1026156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506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tx2">
                  <a:lumMod val="50000"/>
                </a:schemeClr>
              </a:solidFill>
            </a:rPr>
            <a:t>How have we served?</a:t>
          </a:r>
        </a:p>
      </dsp:txBody>
      <dsp:txXfrm rot="10800000">
        <a:off x="1808508" y="2752445"/>
        <a:ext cx="5662546" cy="1026156"/>
      </dsp:txXfrm>
    </dsp:sp>
    <dsp:sp modelId="{6033D7AD-2F69-47BF-BB38-6B4BE7C6CAF8}">
      <dsp:nvSpPr>
        <dsp:cNvPr id="0" name=""/>
        <dsp:cNvSpPr/>
      </dsp:nvSpPr>
      <dsp:spPr>
        <a:xfrm>
          <a:off x="1147610" y="2668167"/>
          <a:ext cx="1026156" cy="102615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23728-7021-4F1A-A915-8E4838144E39}">
      <dsp:nvSpPr>
        <dsp:cNvPr id="0" name=""/>
        <dsp:cNvSpPr/>
      </dsp:nvSpPr>
      <dsp:spPr>
        <a:xfrm rot="10800000">
          <a:off x="1753662" y="3951475"/>
          <a:ext cx="5746238" cy="1026156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506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4200" b="1" kern="1200" baseline="30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42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Eco Diocese</a:t>
          </a:r>
        </a:p>
      </dsp:txBody>
      <dsp:txXfrm rot="10800000">
        <a:off x="2010201" y="3951475"/>
        <a:ext cx="5489699" cy="1026156"/>
      </dsp:txXfrm>
    </dsp:sp>
    <dsp:sp modelId="{03D834FC-0E5C-4A79-A683-EAF57C770BF2}">
      <dsp:nvSpPr>
        <dsp:cNvPr id="0" name=""/>
        <dsp:cNvSpPr/>
      </dsp:nvSpPr>
      <dsp:spPr>
        <a:xfrm>
          <a:off x="1190821" y="4000638"/>
          <a:ext cx="1026156" cy="10261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70EBE-22C5-4F39-BF66-B638294A3490}">
      <dsp:nvSpPr>
        <dsp:cNvPr id="0" name=""/>
        <dsp:cNvSpPr/>
      </dsp:nvSpPr>
      <dsp:spPr>
        <a:xfrm>
          <a:off x="631870" y="0"/>
          <a:ext cx="7161195" cy="504056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4435E2-06A1-44BA-8153-46ED208E729D}">
      <dsp:nvSpPr>
        <dsp:cNvPr id="0" name=""/>
        <dsp:cNvSpPr/>
      </dsp:nvSpPr>
      <dsp:spPr>
        <a:xfrm>
          <a:off x="65298" y="1512168"/>
          <a:ext cx="2711776" cy="20162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>
              <a:latin typeface="Arial" panose="020B0604020202020204" pitchFamily="34" charset="0"/>
              <a:cs typeface="Arial" panose="020B0604020202020204" pitchFamily="34" charset="0"/>
            </a:rPr>
            <a:t>Review process underway 2019	</a:t>
          </a:r>
        </a:p>
      </dsp:txBody>
      <dsp:txXfrm>
        <a:off x="163722" y="1610592"/>
        <a:ext cx="2514928" cy="1819376"/>
      </dsp:txXfrm>
    </dsp:sp>
    <dsp:sp modelId="{09001F16-70D1-4DBF-A1FF-2EF5C54DD9AA}">
      <dsp:nvSpPr>
        <dsp:cNvPr id="0" name=""/>
        <dsp:cNvSpPr/>
      </dsp:nvSpPr>
      <dsp:spPr>
        <a:xfrm>
          <a:off x="2914679" y="1512168"/>
          <a:ext cx="2711776" cy="201622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>
              <a:latin typeface="Arial" panose="020B0604020202020204" pitchFamily="34" charset="0"/>
              <a:cs typeface="Arial" panose="020B0604020202020204" pitchFamily="34" charset="0"/>
            </a:rPr>
            <a:t>Eliminate deficit by 2023</a:t>
          </a:r>
        </a:p>
      </dsp:txBody>
      <dsp:txXfrm>
        <a:off x="3013103" y="1610592"/>
        <a:ext cx="2514928" cy="1819376"/>
      </dsp:txXfrm>
    </dsp:sp>
    <dsp:sp modelId="{F7D89C2F-83B9-4BF5-A5AD-88F2561E31B9}">
      <dsp:nvSpPr>
        <dsp:cNvPr id="0" name=""/>
        <dsp:cNvSpPr/>
      </dsp:nvSpPr>
      <dsp:spPr>
        <a:xfrm>
          <a:off x="5764060" y="918752"/>
          <a:ext cx="2595576" cy="320305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What might thriving Christian presence in each community look like in 2030?</a:t>
          </a:r>
        </a:p>
      </dsp:txBody>
      <dsp:txXfrm>
        <a:off x="5890766" y="1045458"/>
        <a:ext cx="2342164" cy="2949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3A6E0-5FC6-458D-B154-B14617A1B990}">
      <dsp:nvSpPr>
        <dsp:cNvPr id="0" name=""/>
        <dsp:cNvSpPr/>
      </dsp:nvSpPr>
      <dsp:spPr>
        <a:xfrm rot="10800000">
          <a:off x="1612959" y="2042"/>
          <a:ext cx="5698353" cy="71064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7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Mission and Ministry</a:t>
          </a:r>
        </a:p>
      </dsp:txBody>
      <dsp:txXfrm rot="10800000">
        <a:off x="1790619" y="2042"/>
        <a:ext cx="5520693" cy="710641"/>
      </dsp:txXfrm>
    </dsp:sp>
    <dsp:sp modelId="{8ECD99B1-39A8-4327-BFE7-B3699B6C1272}">
      <dsp:nvSpPr>
        <dsp:cNvPr id="0" name=""/>
        <dsp:cNvSpPr/>
      </dsp:nvSpPr>
      <dsp:spPr>
        <a:xfrm>
          <a:off x="1257639" y="2042"/>
          <a:ext cx="710641" cy="710641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BEA48-578A-4103-88E2-DB3A6E73CE6B}">
      <dsp:nvSpPr>
        <dsp:cNvPr id="0" name=""/>
        <dsp:cNvSpPr/>
      </dsp:nvSpPr>
      <dsp:spPr>
        <a:xfrm rot="10800000">
          <a:off x="1612959" y="924815"/>
          <a:ext cx="5698353" cy="710641"/>
        </a:xfrm>
        <a:prstGeom prst="homePlat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7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Property</a:t>
          </a:r>
        </a:p>
      </dsp:txBody>
      <dsp:txXfrm rot="10800000">
        <a:off x="1790619" y="924815"/>
        <a:ext cx="5520693" cy="710641"/>
      </dsp:txXfrm>
    </dsp:sp>
    <dsp:sp modelId="{DA42E442-0904-4213-92FC-2567CBE99C90}">
      <dsp:nvSpPr>
        <dsp:cNvPr id="0" name=""/>
        <dsp:cNvSpPr/>
      </dsp:nvSpPr>
      <dsp:spPr>
        <a:xfrm>
          <a:off x="1257639" y="924815"/>
          <a:ext cx="710641" cy="710641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41526-5DA1-4941-AAE2-0AF90086FAD3}">
      <dsp:nvSpPr>
        <dsp:cNvPr id="0" name=""/>
        <dsp:cNvSpPr/>
      </dsp:nvSpPr>
      <dsp:spPr>
        <a:xfrm rot="10800000">
          <a:off x="1612959" y="1847588"/>
          <a:ext cx="5698353" cy="710641"/>
        </a:xfrm>
        <a:prstGeom prst="homePlat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7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Diocesan offices</a:t>
          </a:r>
        </a:p>
      </dsp:txBody>
      <dsp:txXfrm rot="10800000">
        <a:off x="1790619" y="1847588"/>
        <a:ext cx="5520693" cy="710641"/>
      </dsp:txXfrm>
    </dsp:sp>
    <dsp:sp modelId="{670796CB-14ED-44D7-8DBE-D62B9A11C5CB}">
      <dsp:nvSpPr>
        <dsp:cNvPr id="0" name=""/>
        <dsp:cNvSpPr/>
      </dsp:nvSpPr>
      <dsp:spPr>
        <a:xfrm>
          <a:off x="1257639" y="1847588"/>
          <a:ext cx="710641" cy="710641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CB5DB-46C6-478D-96B0-6CBD53C65005}">
      <dsp:nvSpPr>
        <dsp:cNvPr id="0" name=""/>
        <dsp:cNvSpPr/>
      </dsp:nvSpPr>
      <dsp:spPr>
        <a:xfrm rot="10800000">
          <a:off x="1612959" y="2770361"/>
          <a:ext cx="5698353" cy="710641"/>
        </a:xfrm>
        <a:prstGeom prst="homePlat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7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Fairer Share </a:t>
          </a:r>
        </a:p>
      </dsp:txBody>
      <dsp:txXfrm rot="10800000">
        <a:off x="1790619" y="2770361"/>
        <a:ext cx="5520693" cy="710641"/>
      </dsp:txXfrm>
    </dsp:sp>
    <dsp:sp modelId="{27044581-B2F3-4845-A1D3-626E8A3BE564}">
      <dsp:nvSpPr>
        <dsp:cNvPr id="0" name=""/>
        <dsp:cNvSpPr/>
      </dsp:nvSpPr>
      <dsp:spPr>
        <a:xfrm>
          <a:off x="1219307" y="2711989"/>
          <a:ext cx="710641" cy="710641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C1771-309D-44B9-9A78-D290CA1EDDA4}">
      <dsp:nvSpPr>
        <dsp:cNvPr id="0" name=""/>
        <dsp:cNvSpPr/>
      </dsp:nvSpPr>
      <dsp:spPr>
        <a:xfrm rot="10800000">
          <a:off x="1589368" y="3634777"/>
          <a:ext cx="5698353" cy="710641"/>
        </a:xfrm>
        <a:prstGeom prst="homePlat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7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</a:t>
          </a:r>
          <a:r>
            <a:rPr lang="en-US" sz="3200" kern="1200" dirty="0"/>
            <a:t> </a:t>
          </a:r>
        </a:p>
      </dsp:txBody>
      <dsp:txXfrm rot="10800000">
        <a:off x="1767028" y="3634777"/>
        <a:ext cx="5520693" cy="710641"/>
      </dsp:txXfrm>
    </dsp:sp>
    <dsp:sp modelId="{70ADDD8D-A0F9-4A52-BEB8-CF547B9FDB86}">
      <dsp:nvSpPr>
        <dsp:cNvPr id="0" name=""/>
        <dsp:cNvSpPr/>
      </dsp:nvSpPr>
      <dsp:spPr>
        <a:xfrm>
          <a:off x="1257639" y="3693135"/>
          <a:ext cx="710641" cy="710641"/>
        </a:xfrm>
        <a:prstGeom prst="ellipse">
          <a:avLst/>
        </a:prstGeom>
        <a:blipFill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92D19-672C-4FD0-8938-F692EEC75823}">
      <dsp:nvSpPr>
        <dsp:cNvPr id="0" name=""/>
        <dsp:cNvSpPr/>
      </dsp:nvSpPr>
      <dsp:spPr>
        <a:xfrm rot="10800000">
          <a:off x="1655640" y="4583375"/>
          <a:ext cx="5698353" cy="710641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7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Comms and Engagement</a:t>
          </a:r>
        </a:p>
      </dsp:txBody>
      <dsp:txXfrm rot="10800000">
        <a:off x="1833300" y="4583375"/>
        <a:ext cx="5520693" cy="710641"/>
      </dsp:txXfrm>
    </dsp:sp>
    <dsp:sp modelId="{1A935AB7-E8FF-4562-BBCF-B626476F37FC}">
      <dsp:nvSpPr>
        <dsp:cNvPr id="0" name=""/>
        <dsp:cNvSpPr/>
      </dsp:nvSpPr>
      <dsp:spPr>
        <a:xfrm>
          <a:off x="1257639" y="4615908"/>
          <a:ext cx="710641" cy="710641"/>
        </a:xfrm>
        <a:prstGeom prst="ellipse">
          <a:avLst/>
        </a:prstGeom>
        <a:blipFill>
          <a:blip xmlns:r="http://schemas.openxmlformats.org/officeDocument/2006/relationships" r:embed="rId8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B8533-4544-4B2D-A310-99D67BC8DA85}">
      <dsp:nvSpPr>
        <dsp:cNvPr id="0" name=""/>
        <dsp:cNvSpPr/>
      </dsp:nvSpPr>
      <dsp:spPr>
        <a:xfrm>
          <a:off x="0" y="0"/>
          <a:ext cx="8064896" cy="50405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AA242E5-AA1C-4F20-AFB3-56033AF67C88}">
      <dsp:nvSpPr>
        <dsp:cNvPr id="0" name=""/>
        <dsp:cNvSpPr/>
      </dsp:nvSpPr>
      <dsp:spPr>
        <a:xfrm>
          <a:off x="794392" y="3748160"/>
          <a:ext cx="185492" cy="1854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01905B-042C-43FA-B6AC-DA627EE64214}">
      <dsp:nvSpPr>
        <dsp:cNvPr id="0" name=""/>
        <dsp:cNvSpPr/>
      </dsp:nvSpPr>
      <dsp:spPr>
        <a:xfrm>
          <a:off x="452203" y="3996639"/>
          <a:ext cx="1926371" cy="88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8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Review process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>
        <a:off x="452203" y="3996639"/>
        <a:ext cx="1926371" cy="888187"/>
      </dsp:txXfrm>
    </dsp:sp>
    <dsp:sp modelId="{841A678C-013A-4838-99B8-E499FF1CABB9}">
      <dsp:nvSpPr>
        <dsp:cNvPr id="0" name=""/>
        <dsp:cNvSpPr/>
      </dsp:nvSpPr>
      <dsp:spPr>
        <a:xfrm>
          <a:off x="1798471" y="2783397"/>
          <a:ext cx="290336" cy="290336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480724-D0B2-459F-9006-358D970EEA47}">
      <dsp:nvSpPr>
        <dsp:cNvPr id="0" name=""/>
        <dsp:cNvSpPr/>
      </dsp:nvSpPr>
      <dsp:spPr>
        <a:xfrm>
          <a:off x="1943639" y="2928565"/>
          <a:ext cx="1338772" cy="2111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43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Make choices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300" kern="1200" dirty="0"/>
        </a:p>
      </dsp:txBody>
      <dsp:txXfrm>
        <a:off x="1943639" y="2928565"/>
        <a:ext cx="1338772" cy="2111994"/>
      </dsp:txXfrm>
    </dsp:sp>
    <dsp:sp modelId="{E62A2F0C-F02E-4BE4-B4CC-89D89114E358}">
      <dsp:nvSpPr>
        <dsp:cNvPr id="0" name=""/>
        <dsp:cNvSpPr/>
      </dsp:nvSpPr>
      <dsp:spPr>
        <a:xfrm>
          <a:off x="3088855" y="2014207"/>
          <a:ext cx="387115" cy="387115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69A954-CD31-48E1-8F42-2CFC643ACB01}">
      <dsp:nvSpPr>
        <dsp:cNvPr id="0" name=""/>
        <dsp:cNvSpPr/>
      </dsp:nvSpPr>
      <dsp:spPr>
        <a:xfrm>
          <a:off x="3282412" y="2207765"/>
          <a:ext cx="1556524" cy="283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24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 income </a:t>
          </a:r>
        </a:p>
      </dsp:txBody>
      <dsp:txXfrm>
        <a:off x="3282412" y="2207765"/>
        <a:ext cx="1556524" cy="2832794"/>
      </dsp:txXfrm>
    </dsp:sp>
    <dsp:sp modelId="{1D6DE98A-B6BB-4229-AA5D-DD849EC38143}">
      <dsp:nvSpPr>
        <dsp:cNvPr id="0" name=""/>
        <dsp:cNvSpPr/>
      </dsp:nvSpPr>
      <dsp:spPr>
        <a:xfrm>
          <a:off x="4588925" y="1413373"/>
          <a:ext cx="500023" cy="500023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A5DE2D-2052-4C68-B055-D8783B1ED9CA}">
      <dsp:nvSpPr>
        <dsp:cNvPr id="0" name=""/>
        <dsp:cNvSpPr/>
      </dsp:nvSpPr>
      <dsp:spPr>
        <a:xfrm>
          <a:off x="4838937" y="1663384"/>
          <a:ext cx="1612979" cy="337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952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Address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costs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300" kern="1200" dirty="0"/>
        </a:p>
      </dsp:txBody>
      <dsp:txXfrm>
        <a:off x="4838937" y="1663384"/>
        <a:ext cx="1612979" cy="3377175"/>
      </dsp:txXfrm>
    </dsp:sp>
    <dsp:sp modelId="{215B3EED-AF0C-48AF-A48B-BD10F4A9049F}">
      <dsp:nvSpPr>
        <dsp:cNvPr id="0" name=""/>
        <dsp:cNvSpPr/>
      </dsp:nvSpPr>
      <dsp:spPr>
        <a:xfrm>
          <a:off x="6133353" y="1012144"/>
          <a:ext cx="637126" cy="637126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100AE-A957-4CC4-8725-A1BD3E074873}">
      <dsp:nvSpPr>
        <dsp:cNvPr id="0" name=""/>
        <dsp:cNvSpPr/>
      </dsp:nvSpPr>
      <dsp:spPr>
        <a:xfrm>
          <a:off x="6451916" y="1330707"/>
          <a:ext cx="1612979" cy="3709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600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Balance budget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300" kern="1200" dirty="0"/>
        </a:p>
      </dsp:txBody>
      <dsp:txXfrm>
        <a:off x="6451916" y="1330707"/>
        <a:ext cx="1612979" cy="370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1E34B8-89C9-41E3-AC70-69F77AABB07F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87748C-20D5-4AFF-BD6E-3D74BF4EE7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283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1C416A-A481-460B-A73D-93437E39416D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E3F855F-2A4E-42ED-AE24-86B2ED8A41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3695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463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1150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2006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0862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714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930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478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276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SOFA</a:t>
            </a:r>
            <a:r>
              <a:rPr lang="en-GB" baseline="0" dirty="0"/>
              <a:t> includes all transactions  except for the loss on investments </a:t>
            </a:r>
          </a:p>
          <a:p>
            <a:r>
              <a:rPr lang="en-GB" baseline="0" dirty="0"/>
              <a:t>As such it masks the operating deficit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715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SOFA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301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Parish share note</a:t>
            </a:r>
            <a:r>
              <a:rPr lang="en-GB" baseline="0" dirty="0"/>
              <a:t> 2 is after discount plus arrears and comes out at 96.5% : more share has been received since 31 January </a:t>
            </a:r>
          </a:p>
          <a:p>
            <a:endParaRPr lang="en-GB" baseline="0" dirty="0"/>
          </a:p>
          <a:p>
            <a:r>
              <a:rPr lang="en-GB" baseline="0" dirty="0"/>
              <a:t>National Church is </a:t>
            </a:r>
          </a:p>
          <a:p>
            <a:r>
              <a:rPr lang="en-GB" baseline="0" dirty="0"/>
              <a:t>84k Rural Hope</a:t>
            </a:r>
          </a:p>
          <a:p>
            <a:r>
              <a:rPr lang="en-GB" baseline="0" dirty="0"/>
              <a:t>148k RME – funding ordinands training</a:t>
            </a:r>
          </a:p>
          <a:p>
            <a:r>
              <a:rPr lang="en-GB" baseline="0" dirty="0"/>
              <a:t>67k Area Bishop’s secs</a:t>
            </a:r>
          </a:p>
          <a:p>
            <a:r>
              <a:rPr lang="en-GB" baseline="0" dirty="0"/>
              <a:t>299k</a:t>
            </a:r>
          </a:p>
          <a:p>
            <a:endParaRPr lang="en-GB" baseline="0" dirty="0"/>
          </a:p>
          <a:p>
            <a:r>
              <a:rPr lang="en-GB" baseline="0" dirty="0"/>
              <a:t>Other </a:t>
            </a:r>
            <a:r>
              <a:rPr lang="en-GB" baseline="0" dirty="0" err="1"/>
              <a:t>donatIons</a:t>
            </a:r>
            <a:r>
              <a:rPr lang="en-GB" baseline="0" dirty="0"/>
              <a:t> note 4</a:t>
            </a:r>
          </a:p>
          <a:p>
            <a:r>
              <a:rPr lang="en-GB" baseline="0" dirty="0"/>
              <a:t>All churches trust 155  </a:t>
            </a:r>
          </a:p>
          <a:p>
            <a:r>
              <a:rPr lang="en-GB" baseline="0" dirty="0"/>
              <a:t>Milton abbey 307</a:t>
            </a:r>
          </a:p>
          <a:p>
            <a:r>
              <a:rPr lang="en-GB" baseline="0" dirty="0"/>
              <a:t>Sudan grants and donations 168</a:t>
            </a:r>
          </a:p>
          <a:p>
            <a:r>
              <a:rPr lang="en-GB" baseline="0" dirty="0"/>
              <a:t>Other 32 </a:t>
            </a:r>
          </a:p>
          <a:p>
            <a:r>
              <a:rPr lang="en-GB" baseline="0" dirty="0"/>
              <a:t>TOTAL 662</a:t>
            </a:r>
          </a:p>
          <a:p>
            <a:endParaRPr lang="en-GB" baseline="0" dirty="0"/>
          </a:p>
          <a:p>
            <a:r>
              <a:rPr lang="en-GB" dirty="0"/>
              <a:t>Charitable</a:t>
            </a:r>
            <a:r>
              <a:rPr lang="en-GB" baseline="0" dirty="0"/>
              <a:t> activities </a:t>
            </a:r>
          </a:p>
          <a:p>
            <a:r>
              <a:rPr lang="en-GB" baseline="0" dirty="0"/>
              <a:t>Statutory fees and third party stipends 797 </a:t>
            </a:r>
          </a:p>
          <a:p>
            <a:r>
              <a:rPr lang="en-GB" baseline="0" dirty="0"/>
              <a:t>15k other</a:t>
            </a:r>
          </a:p>
          <a:p>
            <a:endParaRPr lang="en-GB" baseline="0" dirty="0"/>
          </a:p>
          <a:p>
            <a:r>
              <a:rPr lang="en-GB" baseline="0" dirty="0"/>
              <a:t>Other activities </a:t>
            </a:r>
          </a:p>
          <a:p>
            <a:r>
              <a:rPr lang="en-GB" baseline="0" dirty="0"/>
              <a:t>Rental income from let clergy houses net 257</a:t>
            </a:r>
          </a:p>
          <a:p>
            <a:r>
              <a:rPr lang="en-GB" baseline="0" dirty="0"/>
              <a:t>Fee income </a:t>
            </a:r>
            <a:r>
              <a:rPr lang="en-GB" baseline="0" dirty="0" err="1"/>
              <a:t>sdbf</a:t>
            </a:r>
            <a:r>
              <a:rPr lang="en-GB" baseline="0" dirty="0"/>
              <a:t> </a:t>
            </a:r>
            <a:r>
              <a:rPr lang="en-GB" baseline="0" dirty="0" err="1"/>
              <a:t>bc</a:t>
            </a:r>
            <a:r>
              <a:rPr lang="en-GB" baseline="0" dirty="0"/>
              <a:t> 333 </a:t>
            </a:r>
          </a:p>
          <a:p>
            <a:r>
              <a:rPr lang="en-GB" baseline="0" dirty="0"/>
              <a:t>Total 590</a:t>
            </a:r>
          </a:p>
          <a:p>
            <a:endParaRPr lang="en-GB" baseline="0" dirty="0"/>
          </a:p>
          <a:p>
            <a:r>
              <a:rPr lang="en-GB" baseline="0" dirty="0"/>
              <a:t>Investment income </a:t>
            </a:r>
          </a:p>
          <a:p>
            <a:r>
              <a:rPr lang="en-GB" baseline="0" dirty="0"/>
              <a:t>From portfolio 881</a:t>
            </a:r>
          </a:p>
          <a:p>
            <a:r>
              <a:rPr lang="en-GB" baseline="0" dirty="0"/>
              <a:t>Investment props 199 </a:t>
            </a:r>
          </a:p>
          <a:p>
            <a:r>
              <a:rPr lang="en-GB" baseline="0" dirty="0"/>
              <a:t>Other church house 33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087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Fund raising</a:t>
            </a:r>
            <a:r>
              <a:rPr lang="en-GB" b="1" baseline="0" dirty="0"/>
              <a:t> costs</a:t>
            </a:r>
            <a:r>
              <a:rPr lang="en-GB" baseline="0" dirty="0"/>
              <a:t> </a:t>
            </a:r>
          </a:p>
          <a:p>
            <a:r>
              <a:rPr lang="en-GB" baseline="0" dirty="0"/>
              <a:t>Glebe agents fees 24</a:t>
            </a:r>
          </a:p>
          <a:p>
            <a:r>
              <a:rPr lang="en-GB" baseline="0" dirty="0"/>
              <a:t>Other glebe expenses 21</a:t>
            </a:r>
          </a:p>
          <a:p>
            <a:r>
              <a:rPr lang="en-GB" baseline="0" dirty="0"/>
              <a:t>Agents fees on other let property 28</a:t>
            </a:r>
          </a:p>
          <a:p>
            <a:r>
              <a:rPr lang="en-GB" baseline="0" dirty="0"/>
              <a:t>Other expenses let property 48</a:t>
            </a:r>
          </a:p>
          <a:p>
            <a:r>
              <a:rPr lang="en-GB" baseline="0" dirty="0"/>
              <a:t>121</a:t>
            </a:r>
          </a:p>
          <a:p>
            <a:endParaRPr lang="en-GB" baseline="0" dirty="0"/>
          </a:p>
          <a:p>
            <a:r>
              <a:rPr lang="en-GB" b="1" baseline="0" dirty="0"/>
              <a:t>Charitable activities</a:t>
            </a:r>
          </a:p>
          <a:p>
            <a:r>
              <a:rPr lang="en-GB" baseline="0" dirty="0"/>
              <a:t>See p 35</a:t>
            </a:r>
          </a:p>
          <a:p>
            <a:endParaRPr lang="en-GB" baseline="0" dirty="0"/>
          </a:p>
          <a:p>
            <a:r>
              <a:rPr lang="en-GB" b="1" baseline="0" dirty="0"/>
              <a:t>Other = </a:t>
            </a:r>
            <a:r>
              <a:rPr lang="en-GB" b="1" baseline="0" dirty="0" err="1"/>
              <a:t>sdbf</a:t>
            </a:r>
            <a:r>
              <a:rPr lang="en-GB" b="1" baseline="0" dirty="0"/>
              <a:t> </a:t>
            </a:r>
            <a:r>
              <a:rPr lang="en-GB" b="1" baseline="0" dirty="0" err="1"/>
              <a:t>bc</a:t>
            </a:r>
            <a:r>
              <a:rPr lang="en-GB" b="1" baseline="0" dirty="0"/>
              <a:t> expenses 162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08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Balance sheet </a:t>
            </a:r>
          </a:p>
          <a:p>
            <a:endParaRPr lang="en-GB" dirty="0"/>
          </a:p>
          <a:p>
            <a:r>
              <a:rPr lang="en-GB" dirty="0"/>
              <a:t>Tangible assets </a:t>
            </a:r>
          </a:p>
          <a:p>
            <a:r>
              <a:rPr lang="en-GB" dirty="0"/>
              <a:t>Sales</a:t>
            </a:r>
            <a:r>
              <a:rPr lang="en-GB" baseline="0" dirty="0"/>
              <a:t> from current assets </a:t>
            </a:r>
          </a:p>
          <a:p>
            <a:r>
              <a:rPr lang="en-GB" baseline="0" dirty="0"/>
              <a:t>2018 92913 92968 decrease 55k 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r>
              <a:rPr lang="en-GB" baseline="0" dirty="0"/>
              <a:t>43 abbots way 266 and Witchampton 450 in current assets TOTAL 716 </a:t>
            </a:r>
          </a:p>
          <a:p>
            <a:endParaRPr lang="en-GB" baseline="0" dirty="0"/>
          </a:p>
          <a:p>
            <a:r>
              <a:rPr lang="en-GB" baseline="0" dirty="0"/>
              <a:t>Purchases </a:t>
            </a:r>
          </a:p>
          <a:p>
            <a:r>
              <a:rPr lang="en-GB" baseline="0" dirty="0" err="1"/>
              <a:t>Graycott</a:t>
            </a:r>
            <a:r>
              <a:rPr lang="en-GB" baseline="0" dirty="0"/>
              <a:t> close 342 </a:t>
            </a:r>
          </a:p>
          <a:p>
            <a:r>
              <a:rPr lang="en-GB" baseline="0" dirty="0"/>
              <a:t>Amesbury 275 </a:t>
            </a:r>
          </a:p>
          <a:p>
            <a:r>
              <a:rPr lang="en-GB" baseline="0" dirty="0"/>
              <a:t>IMS 38</a:t>
            </a:r>
          </a:p>
          <a:p>
            <a:r>
              <a:rPr lang="en-GB" baseline="0" dirty="0"/>
              <a:t>TOTAL 665 </a:t>
            </a:r>
          </a:p>
          <a:p>
            <a:endParaRPr lang="en-GB" baseline="0" dirty="0"/>
          </a:p>
          <a:p>
            <a:r>
              <a:rPr lang="en-GB" baseline="0" dirty="0"/>
              <a:t>So sales less purchases - 51</a:t>
            </a:r>
          </a:p>
          <a:p>
            <a:endParaRPr lang="en-GB" baseline="0" dirty="0"/>
          </a:p>
          <a:p>
            <a:r>
              <a:rPr lang="en-GB" dirty="0"/>
              <a:t>Equipment -4</a:t>
            </a:r>
            <a:r>
              <a:rPr lang="en-GB" baseline="0" dirty="0"/>
              <a:t> additions 21 depreciation 25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Pension creditor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57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Adjsutment</a:t>
            </a:r>
            <a:r>
              <a:rPr lang="en-GB" dirty="0"/>
              <a:t> for non</a:t>
            </a:r>
            <a:r>
              <a:rPr lang="en-GB" baseline="0" dirty="0"/>
              <a:t> cash </a:t>
            </a:r>
            <a:r>
              <a:rPr lang="en-GB" baseline="0" dirty="0" err="1"/>
              <a:t>novements</a:t>
            </a:r>
            <a:r>
              <a:rPr lang="en-GB" baseline="0" dirty="0"/>
              <a:t> </a:t>
            </a:r>
          </a:p>
          <a:p>
            <a:endParaRPr lang="en-GB" baseline="0" dirty="0"/>
          </a:p>
          <a:p>
            <a:r>
              <a:rPr lang="en-GB" baseline="0" dirty="0"/>
              <a:t>(1,662) </a:t>
            </a:r>
          </a:p>
          <a:p>
            <a:r>
              <a:rPr lang="en-GB" baseline="0" dirty="0"/>
              <a:t>(586)           clergy pension put back as cash movement </a:t>
            </a:r>
          </a:p>
          <a:p>
            <a:r>
              <a:rPr lang="en-GB" baseline="0" dirty="0"/>
              <a:t> 1,208          net gain investments</a:t>
            </a:r>
          </a:p>
          <a:p>
            <a:r>
              <a:rPr lang="en-GB" baseline="0" dirty="0"/>
              <a:t>(124) Profit sale assets</a:t>
            </a:r>
          </a:p>
          <a:p>
            <a:pPr marL="228600" indent="-228600">
              <a:buAutoNum type="arabicPlain" startAt="69"/>
            </a:pPr>
            <a:r>
              <a:rPr lang="en-GB" baseline="0" dirty="0"/>
              <a:t>Movement debtors and creditors</a:t>
            </a:r>
          </a:p>
          <a:p>
            <a:pPr marL="228600" indent="-228600">
              <a:buAutoNum type="arabicPlain" startAt="24"/>
            </a:pPr>
            <a:r>
              <a:rPr lang="en-GB" baseline="0" dirty="0"/>
              <a:t>Depreciation </a:t>
            </a:r>
          </a:p>
          <a:p>
            <a:pPr marL="0" indent="0">
              <a:buNone/>
            </a:pPr>
            <a:r>
              <a:rPr lang="en-GB" baseline="0" dirty="0"/>
              <a:t>(1071)</a:t>
            </a:r>
          </a:p>
          <a:p>
            <a:pPr marL="228600" indent="-228600">
              <a:buAutoNum type="arabicPlain" startAt="69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855F-2A4E-42ED-AE24-86B2ED8A41C2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10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D5CA27D-E4A6-4D4D-9998-01CBF4857244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96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535872D-06B3-4B0F-8A6E-B2EDAA892513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29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1728814" cy="46974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24" y="1428736"/>
            <a:ext cx="5619776" cy="4697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DBD2053-3D1B-423E-9BE7-7A9529E3208A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6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2B08E-B0B5-48AA-BDDF-0158DA388A19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F4718-92A2-4E02-AD95-3EBD1F06B3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901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829300" cy="8832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8DFBD-0E4F-43E1-8EE2-9A0BB656C007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6068C-0D32-4550-87CD-44277E140D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025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E57934-E639-4438-A30B-0A2C0F2EC2D4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17B07-1B59-48A3-9010-519B98F798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29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4B7FB-F442-4B34-AB01-F4504EF92BC3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1DF87-239C-49FC-9CBE-2873D4520D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683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59470-8EBF-48B9-8918-FE5A23FBE80A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E9F9-9EAE-40D1-B6E2-5CFB3D79EF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6221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66487-F05F-4A6E-B2C0-B4D8FDB72233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04919-DA1E-495E-8020-E618A82B6C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504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5833E-FF9C-493B-A130-2917C2B551E1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3A331-5FBC-4F4E-920D-04BCA67FE8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974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0DC34C-667C-4353-A06F-8FDA4BC34254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876CA-7B21-4256-B0CD-0F7B8D3F0F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04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76B9ECE-4044-4DDA-88DD-43F229466DA9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25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ECA69-2BAD-4588-B733-64185C204396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03CD6-08D9-4CAE-90A5-05805D578B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4728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829300" cy="88329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27D8D-BE91-452D-BF5B-F6B38F387938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6A9B-DA9A-4328-8DFD-24B34A24E9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032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7A706-110B-48BA-AEA3-C64661287DED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BE91B-965C-4EA4-8E7D-FCD3A1E37A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020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5" y="4406900"/>
            <a:ext cx="764386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5" y="2906713"/>
            <a:ext cx="764386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10F8139-C207-49E3-BEEC-B7DF0F5E7226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09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600200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100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0694B19-D1C5-4D55-8660-58A42CB6A191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80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714487"/>
            <a:ext cx="3640164" cy="7858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500305"/>
            <a:ext cx="3640164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4488"/>
            <a:ext cx="3713189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3713189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354C018-5B26-4C3C-A132-AB3D7375381C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48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8E0CA3B-676C-47CF-A156-4566780EA60F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0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F13CEA4-54E8-4A6F-AEDB-9DB6DEE247AD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18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57250" y="201613"/>
            <a:ext cx="742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>
                <a:ea typeface="+mn-ea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266818"/>
            <a:ext cx="26082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3050"/>
            <a:ext cx="4711726" cy="448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24" y="2428868"/>
            <a:ext cx="2608289" cy="36972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531B802-5B94-4D1F-A296-03CF804E2FC9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84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4827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28735"/>
            <a:ext cx="5486400" cy="371477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86400" cy="4571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D049223-994F-4519-8761-1284E54AEE2C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0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cofe-dos-png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39713"/>
            <a:ext cx="1714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201613"/>
            <a:ext cx="742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1600200"/>
            <a:ext cx="7429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6572250"/>
            <a:ext cx="8305800" cy="290513"/>
          </a:xfrm>
          <a:prstGeom prst="rect">
            <a:avLst/>
          </a:prstGeom>
          <a:solidFill>
            <a:srgbClr val="8379B2"/>
          </a:solidFill>
        </p:spPr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E6A73A7C-F1E2-4931-94C6-93E3BE21B8C5}" type="slidenum">
              <a:rPr lang="en-GB" altLang="en-US" sz="1400" b="1">
                <a:cs typeface="Arial" panose="020B0604020202020204" pitchFamily="34" charset="0"/>
              </a:rPr>
              <a:pPr algn="r" eaLnBrk="1" hangingPunct="1">
                <a:lnSpc>
                  <a:spcPct val="80000"/>
                </a:lnSpc>
              </a:pPr>
              <a:t>‹#›</a:t>
            </a:fld>
            <a:r>
              <a:rPr lang="en-GB" altLang="en-US" sz="1100">
                <a:latin typeface="Calibri" panose="020F0502020204030204" pitchFamily="34" charset="0"/>
              </a:rPr>
              <a:t>	 </a:t>
            </a:r>
            <a:endParaRPr lang="en-US" altLang="en-US" sz="1100"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285875"/>
            <a:ext cx="8305800" cy="0"/>
          </a:xfrm>
          <a:prstGeom prst="line">
            <a:avLst/>
          </a:prstGeom>
          <a:ln w="25400">
            <a:solidFill>
              <a:srgbClr val="837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7250" y="6516688"/>
            <a:ext cx="642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86625" y="6518275"/>
            <a:ext cx="18573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C13CD9EA-1081-4AFF-ABAF-672DBA682E05}" type="datetimeFigureOut">
              <a:rPr lang="en-US" altLang="en-US"/>
              <a:pPr/>
              <a:t>6/19/2019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54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206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060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379B2"/>
        </a:buClr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379B2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379B2"/>
        </a:buClr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379B2"/>
        </a:buClr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379B2"/>
        </a:buClr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267A096-57C3-49DD-8275-85AF00B463A6}" type="datetimeFigureOut">
              <a:rPr lang="en-GB" altLang="en-US"/>
              <a:pPr/>
              <a:t>19/06/2019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6C74DC5-E1FD-4F54-BFFB-B281E548311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biusmaximus.com/2012/08/page/2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biusmaximus.com/2012/08/page/2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2DB3-4D36-486F-8432-95B60A96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1613"/>
            <a:ext cx="6235030" cy="1143000"/>
          </a:xfrm>
        </p:spPr>
        <p:txBody>
          <a:bodyPr/>
          <a:lstStyle/>
          <a:p>
            <a:r>
              <a:rPr lang="en-GB" b="1" dirty="0"/>
              <a:t>Salisbury Diocesan Board of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5BAEF-948B-4DE6-8F7A-50FA277C4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b="1" dirty="0">
                <a:solidFill>
                  <a:srgbClr val="002060"/>
                </a:solidFill>
              </a:rPr>
              <a:t>Annual General Meeting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002060"/>
                </a:solidFill>
              </a:rPr>
              <a:t>Wednesday 19</a:t>
            </a:r>
            <a:r>
              <a:rPr lang="en-GB" sz="4000" b="1" baseline="30000" dirty="0">
                <a:solidFill>
                  <a:srgbClr val="002060"/>
                </a:solidFill>
              </a:rPr>
              <a:t>th</a:t>
            </a:r>
            <a:r>
              <a:rPr lang="en-GB" sz="4000" b="1" dirty="0">
                <a:solidFill>
                  <a:srgbClr val="002060"/>
                </a:solidFill>
              </a:rPr>
              <a:t> June 2019</a:t>
            </a:r>
          </a:p>
        </p:txBody>
      </p:sp>
    </p:spTree>
    <p:extLst>
      <p:ext uri="{BB962C8B-B14F-4D97-AF65-F5344CB8AC3E}">
        <p14:creationId xmlns:p14="http://schemas.microsoft.com/office/powerpoint/2010/main" val="96917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0270-6709-4096-BF56-5C20DA6A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6955110" cy="1143000"/>
          </a:xfrm>
        </p:spPr>
        <p:txBody>
          <a:bodyPr/>
          <a:lstStyle/>
          <a:p>
            <a:r>
              <a:rPr lang="en-GB" sz="3600" b="1" dirty="0"/>
              <a:t>3 Main Statements of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B488D-65B7-431E-BBE8-504E93D36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b="1" dirty="0"/>
              <a:t>Statement of Financial Activities </a:t>
            </a:r>
          </a:p>
          <a:p>
            <a:endParaRPr lang="en-GB" sz="4000" b="1" dirty="0"/>
          </a:p>
          <a:p>
            <a:r>
              <a:rPr lang="en-GB" sz="4000" b="1" dirty="0"/>
              <a:t>Balance Sheet</a:t>
            </a:r>
          </a:p>
          <a:p>
            <a:endParaRPr lang="en-GB" sz="4000" b="1" dirty="0"/>
          </a:p>
          <a:p>
            <a:r>
              <a:rPr lang="en-GB" sz="4000" b="1" dirty="0"/>
              <a:t>Cash flow Statement</a:t>
            </a:r>
          </a:p>
          <a:p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11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78424"/>
              </p:ext>
            </p:extLst>
          </p:nvPr>
        </p:nvGraphicFramePr>
        <p:xfrm>
          <a:off x="35496" y="332656"/>
          <a:ext cx="9000999" cy="62608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336351242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9676390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487520607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974354522"/>
                    </a:ext>
                  </a:extLst>
                </a:gridCol>
              </a:tblGrid>
              <a:tr h="70802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SOFA</a:t>
                      </a:r>
                      <a:r>
                        <a:rPr lang="en-GB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YEAR ENDED 31/12/2018</a:t>
                      </a:r>
                      <a:endParaRPr lang="en-GB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2018</a:t>
                      </a:r>
                      <a:endParaRPr lang="en-GB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2017</a:t>
                      </a:r>
                      <a:endParaRPr lang="en-GB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Variance</a:t>
                      </a:r>
                      <a:endParaRPr lang="en-GB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337606"/>
                  </a:ext>
                </a:extLst>
              </a:tr>
              <a:tr h="404584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£,000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£,000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£,000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154464"/>
                  </a:ext>
                </a:extLst>
              </a:tr>
              <a:tr h="1029652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13,525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13,708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(183)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774839"/>
                  </a:ext>
                </a:extLst>
              </a:tr>
              <a:tr h="1029652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(13,979)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(13,539)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(440)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444436"/>
                  </a:ext>
                </a:extLst>
              </a:tr>
              <a:tr h="1029652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deficit/ surplus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(454)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(623)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128405"/>
                  </a:ext>
                </a:extLst>
              </a:tr>
              <a:tr h="1029652">
                <a:tc>
                  <a:txBody>
                    <a:bodyPr/>
                    <a:lstStyle/>
                    <a:p>
                      <a:r>
                        <a:rPr lang="en-GB" sz="2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 investments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(1,208)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2,311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(3,519)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42586"/>
                  </a:ext>
                </a:extLst>
              </a:tr>
              <a:tr h="1029652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movement in funds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(1,662)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2,480</a:t>
                      </a:r>
                      <a:endParaRPr lang="en-GB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(4,142)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23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91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889"/>
            <a:ext cx="9108504" cy="720824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Different layout Income and Expenditure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86001722"/>
              </p:ext>
            </p:extLst>
          </p:nvPr>
        </p:nvGraphicFramePr>
        <p:xfrm>
          <a:off x="107505" y="836714"/>
          <a:ext cx="8856983" cy="59174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81862">
                  <a:extLst>
                    <a:ext uri="{9D8B030D-6E8A-4147-A177-3AD203B41FA5}">
                      <a16:colId xmlns:a16="http://schemas.microsoft.com/office/drawing/2014/main" val="1942333785"/>
                    </a:ext>
                  </a:extLst>
                </a:gridCol>
                <a:gridCol w="1851164">
                  <a:extLst>
                    <a:ext uri="{9D8B030D-6E8A-4147-A177-3AD203B41FA5}">
                      <a16:colId xmlns:a16="http://schemas.microsoft.com/office/drawing/2014/main" val="1068951660"/>
                    </a:ext>
                  </a:extLst>
                </a:gridCol>
                <a:gridCol w="1923957">
                  <a:extLst>
                    <a:ext uri="{9D8B030D-6E8A-4147-A177-3AD203B41FA5}">
                      <a16:colId xmlns:a16="http://schemas.microsoft.com/office/drawing/2014/main" val="2735314689"/>
                    </a:ext>
                  </a:extLst>
                </a:gridCol>
              </a:tblGrid>
              <a:tr h="49665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Income and Expenditure different layout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49698"/>
                  </a:ext>
                </a:extLst>
              </a:tr>
              <a:tr h="3762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/>
                        <a:t>£,000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£,000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445501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(Deficit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)/surplus share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962881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repairs Ingoing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829782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 other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(179)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171974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 sales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504917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2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Operating Deficit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495972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 portfolio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investments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(1,208)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461191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investment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34746"/>
                  </a:ext>
                </a:extLst>
              </a:tr>
              <a:tr h="810882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 clergy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pension creditor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537750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movement in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691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70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1613"/>
            <a:ext cx="7429500" cy="1143000"/>
          </a:xfrm>
          <a:prstGeom prst="rect">
            <a:avLst/>
          </a:prstGeom>
        </p:spPr>
        <p:txBody>
          <a:bodyPr/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n-GB" b="1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2740914"/>
              </p:ext>
            </p:extLst>
          </p:nvPr>
        </p:nvGraphicFramePr>
        <p:xfrm>
          <a:off x="107504" y="908719"/>
          <a:ext cx="8928992" cy="58326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92641">
                  <a:extLst>
                    <a:ext uri="{9D8B030D-6E8A-4147-A177-3AD203B41FA5}">
                      <a16:colId xmlns:a16="http://schemas.microsoft.com/office/drawing/2014/main" val="2617018767"/>
                    </a:ext>
                  </a:extLst>
                </a:gridCol>
                <a:gridCol w="1252741">
                  <a:extLst>
                    <a:ext uri="{9D8B030D-6E8A-4147-A177-3AD203B41FA5}">
                      <a16:colId xmlns:a16="http://schemas.microsoft.com/office/drawing/2014/main" val="2390879376"/>
                    </a:ext>
                  </a:extLst>
                </a:gridCol>
                <a:gridCol w="2041805">
                  <a:extLst>
                    <a:ext uri="{9D8B030D-6E8A-4147-A177-3AD203B41FA5}">
                      <a16:colId xmlns:a16="http://schemas.microsoft.com/office/drawing/2014/main" val="901596835"/>
                    </a:ext>
                  </a:extLst>
                </a:gridCol>
                <a:gridCol w="2041805">
                  <a:extLst>
                    <a:ext uri="{9D8B030D-6E8A-4147-A177-3AD203B41FA5}">
                      <a16:colId xmlns:a16="http://schemas.microsoft.com/office/drawing/2014/main" val="1047994206"/>
                    </a:ext>
                  </a:extLst>
                </a:gridCol>
              </a:tblGrid>
              <a:tr h="7027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Income for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18399"/>
                  </a:ext>
                </a:extLst>
              </a:tr>
              <a:tr h="553394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/>
                        <a:t>£,000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/>
                        <a:t>£,000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/>
                        <a:t>£,000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78603"/>
                  </a:ext>
                </a:extLst>
              </a:tr>
              <a:tr h="553394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Parish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58683"/>
                  </a:ext>
                </a:extLst>
              </a:tr>
              <a:tr h="553394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Church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78674"/>
                  </a:ext>
                </a:extLst>
              </a:tr>
              <a:tr h="553394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donations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529132"/>
                  </a:ext>
                </a:extLst>
              </a:tr>
              <a:tr h="553394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Charitable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988097"/>
                  </a:ext>
                </a:extLst>
              </a:tr>
              <a:tr h="553394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trading activities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83611"/>
                  </a:ext>
                </a:extLst>
              </a:tr>
              <a:tr h="553394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533638"/>
                  </a:ext>
                </a:extLst>
              </a:tr>
              <a:tr h="702748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 sale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propert</a:t>
                      </a:r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007"/>
                  </a:ext>
                </a:extLst>
              </a:tr>
              <a:tr h="553394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1613"/>
            <a:ext cx="7429500" cy="1143000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Expenditure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7260948"/>
              </p:ext>
            </p:extLst>
          </p:nvPr>
        </p:nvGraphicFramePr>
        <p:xfrm>
          <a:off x="179512" y="980729"/>
          <a:ext cx="8856984" cy="56756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00422">
                  <a:extLst>
                    <a:ext uri="{9D8B030D-6E8A-4147-A177-3AD203B41FA5}">
                      <a16:colId xmlns:a16="http://schemas.microsoft.com/office/drawing/2014/main" val="2617018767"/>
                    </a:ext>
                  </a:extLst>
                </a:gridCol>
                <a:gridCol w="1935140">
                  <a:extLst>
                    <a:ext uri="{9D8B030D-6E8A-4147-A177-3AD203B41FA5}">
                      <a16:colId xmlns:a16="http://schemas.microsoft.com/office/drawing/2014/main" val="2390879376"/>
                    </a:ext>
                  </a:extLst>
                </a:gridCol>
                <a:gridCol w="2083996">
                  <a:extLst>
                    <a:ext uri="{9D8B030D-6E8A-4147-A177-3AD203B41FA5}">
                      <a16:colId xmlns:a16="http://schemas.microsoft.com/office/drawing/2014/main" val="901596835"/>
                    </a:ext>
                  </a:extLst>
                </a:gridCol>
                <a:gridCol w="1637426">
                  <a:extLst>
                    <a:ext uri="{9D8B030D-6E8A-4147-A177-3AD203B41FA5}">
                      <a16:colId xmlns:a16="http://schemas.microsoft.com/office/drawing/2014/main" val="3096892446"/>
                    </a:ext>
                  </a:extLst>
                </a:gridCol>
              </a:tblGrid>
              <a:tr h="61886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Expenditure for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18399"/>
                  </a:ext>
                </a:extLst>
              </a:tr>
              <a:tr h="7029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240520"/>
                  </a:ext>
                </a:extLst>
              </a:tr>
              <a:tr h="108846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Raising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58683"/>
                  </a:ext>
                </a:extLst>
              </a:tr>
              <a:tr h="108846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Charitable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activities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78674"/>
                  </a:ext>
                </a:extLst>
              </a:tr>
              <a:tr h="108846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529132"/>
                  </a:ext>
                </a:extLst>
              </a:tr>
              <a:tr h="108846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16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10180"/>
              </p:ext>
            </p:extLst>
          </p:nvPr>
        </p:nvGraphicFramePr>
        <p:xfrm>
          <a:off x="251520" y="908716"/>
          <a:ext cx="8640960" cy="55446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1846">
                  <a:extLst>
                    <a:ext uri="{9D8B030D-6E8A-4147-A177-3AD203B41FA5}">
                      <a16:colId xmlns:a16="http://schemas.microsoft.com/office/drawing/2014/main" val="211273948"/>
                    </a:ext>
                  </a:extLst>
                </a:gridCol>
                <a:gridCol w="1884998">
                  <a:extLst>
                    <a:ext uri="{9D8B030D-6E8A-4147-A177-3AD203B41FA5}">
                      <a16:colId xmlns:a16="http://schemas.microsoft.com/office/drawing/2014/main" val="1677238812"/>
                    </a:ext>
                  </a:extLst>
                </a:gridCol>
                <a:gridCol w="1542058">
                  <a:extLst>
                    <a:ext uri="{9D8B030D-6E8A-4147-A177-3AD203B41FA5}">
                      <a16:colId xmlns:a16="http://schemas.microsoft.com/office/drawing/2014/main" val="3221720689"/>
                    </a:ext>
                  </a:extLst>
                </a:gridCol>
                <a:gridCol w="1542058">
                  <a:extLst>
                    <a:ext uri="{9D8B030D-6E8A-4147-A177-3AD203B41FA5}">
                      <a16:colId xmlns:a16="http://schemas.microsoft.com/office/drawing/2014/main" val="3025817169"/>
                    </a:ext>
                  </a:extLst>
                </a:gridCol>
              </a:tblGrid>
              <a:tr h="55446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Balance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31/12/2018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31/12/2017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790203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/>
                        <a:t>£,000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£,000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£,000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537572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Tangible</a:t>
                      </a:r>
                      <a:r>
                        <a:rPr lang="en-GB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assets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000909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(1,208)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06737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Clergy Houses</a:t>
                      </a:r>
                      <a:r>
                        <a:rPr lang="en-GB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resale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996588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944308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41613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034142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Creditors &gt;</a:t>
                      </a:r>
                      <a:r>
                        <a:rPr lang="en-GB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year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(3,859)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(4,378)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30079"/>
                  </a:ext>
                </a:extLst>
              </a:tr>
              <a:tr h="554462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(1,662)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4627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257B7CB-F593-4963-865D-0DCFF9227E53}"/>
              </a:ext>
            </a:extLst>
          </p:cNvPr>
          <p:cNvSpPr/>
          <p:nvPr/>
        </p:nvSpPr>
        <p:spPr>
          <a:xfrm>
            <a:off x="251520" y="116632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Balance Sheet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062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38952"/>
              </p:ext>
            </p:extLst>
          </p:nvPr>
        </p:nvGraphicFramePr>
        <p:xfrm>
          <a:off x="179512" y="1124744"/>
          <a:ext cx="8856984" cy="5458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55559">
                  <a:extLst>
                    <a:ext uri="{9D8B030D-6E8A-4147-A177-3AD203B41FA5}">
                      <a16:colId xmlns:a16="http://schemas.microsoft.com/office/drawing/2014/main" val="2217787960"/>
                    </a:ext>
                  </a:extLst>
                </a:gridCol>
                <a:gridCol w="2271321">
                  <a:extLst>
                    <a:ext uri="{9D8B030D-6E8A-4147-A177-3AD203B41FA5}">
                      <a16:colId xmlns:a16="http://schemas.microsoft.com/office/drawing/2014/main" val="3441096532"/>
                    </a:ext>
                  </a:extLst>
                </a:gridCol>
                <a:gridCol w="1930104">
                  <a:extLst>
                    <a:ext uri="{9D8B030D-6E8A-4147-A177-3AD203B41FA5}">
                      <a16:colId xmlns:a16="http://schemas.microsoft.com/office/drawing/2014/main" val="2293662498"/>
                    </a:ext>
                  </a:extLst>
                </a:gridCol>
              </a:tblGrid>
              <a:tr h="59798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Cashflow statement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742259"/>
                  </a:ext>
                </a:extLst>
              </a:tr>
              <a:tr h="5979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/>
                        <a:t>£,000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£,000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963568"/>
                  </a:ext>
                </a:extLst>
              </a:tr>
              <a:tr h="597988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movement in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2,480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243343"/>
                  </a:ext>
                </a:extLst>
              </a:tr>
              <a:tr h="597988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(1,071)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(1,178)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151476"/>
                  </a:ext>
                </a:extLst>
              </a:tr>
              <a:tr h="597988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fixed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assets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(686)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(2,943)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657281"/>
                  </a:ext>
                </a:extLst>
              </a:tr>
              <a:tr h="674237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 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2,834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5126"/>
                  </a:ext>
                </a:extLst>
              </a:tr>
              <a:tr h="597988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</a:t>
                      </a:r>
                      <a:r>
                        <a:rPr lang="en-GB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investments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04817"/>
                  </a:ext>
                </a:extLst>
              </a:tr>
              <a:tr h="597988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 repayment DBE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9071"/>
                  </a:ext>
                </a:extLst>
              </a:tr>
              <a:tr h="597988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 in cash in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45781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01613"/>
            <a:ext cx="7429500" cy="1143000"/>
          </a:xfrm>
          <a:prstGeom prst="rect">
            <a:avLst/>
          </a:prstGeom>
        </p:spPr>
        <p:txBody>
          <a:bodyPr/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Cashflow Statement</a:t>
            </a:r>
          </a:p>
        </p:txBody>
      </p:sp>
    </p:spTree>
    <p:extLst>
      <p:ext uri="{BB962C8B-B14F-4D97-AF65-F5344CB8AC3E}">
        <p14:creationId xmlns:p14="http://schemas.microsoft.com/office/powerpoint/2010/main" val="194825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01613"/>
            <a:ext cx="6451054" cy="1143000"/>
          </a:xfrm>
        </p:spPr>
        <p:txBody>
          <a:bodyPr/>
          <a:lstStyle/>
          <a:p>
            <a:r>
              <a:rPr lang="en-GB" b="1" dirty="0"/>
              <a:t>Questions on Financial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700808"/>
            <a:ext cx="7429500" cy="4525963"/>
          </a:xfrm>
        </p:spPr>
        <p:txBody>
          <a:bodyPr/>
          <a:lstStyle/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18CDD6C-1B00-4B5E-A1F0-A686EC52B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5696" y="2209800"/>
            <a:ext cx="5472608" cy="36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8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Motion to Adopt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525963"/>
          </a:xfrm>
        </p:spPr>
        <p:txBody>
          <a:bodyPr/>
          <a:lstStyle/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A7557-E3AE-4FE8-8A73-D7E435DB597B}"/>
              </a:ext>
            </a:extLst>
          </p:cNvPr>
          <p:cNvSpPr/>
          <p:nvPr/>
        </p:nvSpPr>
        <p:spPr>
          <a:xfrm>
            <a:off x="575556" y="631229"/>
            <a:ext cx="8100900" cy="520142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spcAft>
                <a:spcPts val="0"/>
              </a:spcAft>
            </a:pPr>
            <a:endParaRPr lang="en-GB" sz="28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8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REPORT AND FINANCIAL STATEMENTS 2018</a:t>
            </a:r>
          </a:p>
          <a:p>
            <a:pPr marL="457200" indent="-457200">
              <a:spcAft>
                <a:spcPts val="0"/>
              </a:spcAft>
            </a:pPr>
            <a:r>
              <a:rPr lang="en-GB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b="1" spc="-25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GB" sz="2800" b="1" spc="-25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Chairman of the Diocesan Board of Finance to move: </a:t>
            </a:r>
          </a:p>
          <a:p>
            <a:pPr marL="457200" indent="-457200">
              <a:spcAft>
                <a:spcPts val="0"/>
              </a:spcAft>
            </a:pPr>
            <a:endParaRPr lang="en-GB" sz="2800" b="1" spc="-25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GB" sz="2800" b="1" spc="-25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“ That the Diocesan Board of Finance adopts the Directors’ and Trustees’ Report and Consolidated Financial Statements for the year ended 31 December 2018.”</a:t>
            </a:r>
            <a:endParaRPr lang="en-GB" sz="2800" b="1" spc="-25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GB" sz="2400" b="1" dirty="0">
                <a:solidFill>
                  <a:srgbClr val="8379B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b="1" spc="-25" dirty="0">
              <a:solidFill>
                <a:srgbClr val="8379B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7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Salisbury DBF: AGM Part 2</a:t>
            </a:r>
            <a:r>
              <a:rPr lang="en-GB" dirty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525963"/>
          </a:xfrm>
        </p:spPr>
        <p:txBody>
          <a:bodyPr/>
          <a:lstStyle/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E29165-3CF7-4BF3-873C-2B6003001EB5}"/>
              </a:ext>
            </a:extLst>
          </p:cNvPr>
          <p:cNvSpPr/>
          <p:nvPr/>
        </p:nvSpPr>
        <p:spPr>
          <a:xfrm>
            <a:off x="323528" y="212095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APPOINTMENT OF AUDITORS</a:t>
            </a:r>
          </a:p>
          <a:p>
            <a:pPr>
              <a:spcAft>
                <a:spcPts val="0"/>
              </a:spcAft>
            </a:pPr>
            <a:r>
              <a:rPr lang="en-GB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  </a:t>
            </a:r>
          </a:p>
          <a:p>
            <a:pPr marL="457200" indent="-457200">
              <a:spcAft>
                <a:spcPts val="0"/>
              </a:spcAft>
            </a:pPr>
            <a:r>
              <a:rPr lang="en-GB" sz="2800" b="1" spc="-25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The Chairman of the Diocesan Board of Finance to move:</a:t>
            </a:r>
          </a:p>
          <a:p>
            <a:pPr marL="457200" indent="-457200">
              <a:spcAft>
                <a:spcPts val="0"/>
              </a:spcAft>
            </a:pPr>
            <a:endParaRPr lang="en-GB" sz="2800" b="1" spc="-25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GB" sz="2800" b="1" spc="-25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“</a:t>
            </a:r>
            <a:r>
              <a:rPr lang="en-GB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That the Diocesan Board of Finance approves the appointment of haysmacintyre LLP as the auditors for the Diocesan Board of Finance.”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057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34A8-48AD-472B-9A18-45114AB7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AGM -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5BB2-8969-4450-AF8B-A4965AAD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4613"/>
            <a:ext cx="9036496" cy="5036715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Part 1:- Directors’ and Trustees’ Report and Consolidated Financial Statements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Part 2:- Appointment of Auditors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Part 3:- Diocesan Budget 2020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There will be opportunities for questions on Parts 1 and 3 within each section </a:t>
            </a:r>
          </a:p>
        </p:txBody>
      </p:sp>
    </p:spTree>
    <p:extLst>
      <p:ext uri="{BB962C8B-B14F-4D97-AF65-F5344CB8AC3E}">
        <p14:creationId xmlns:p14="http://schemas.microsoft.com/office/powerpoint/2010/main" val="3638205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9477-42ED-4CA8-AF9C-A9D697B6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/>
              <a:t>Salisbury DBF: AGM Part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A49C7-60D9-4CDC-AAD7-A014934DD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sz="3600" b="1" dirty="0"/>
              <a:t>Diocesan Budget 2020</a:t>
            </a:r>
          </a:p>
        </p:txBody>
      </p:sp>
    </p:spTree>
    <p:extLst>
      <p:ext uri="{BB962C8B-B14F-4D97-AF65-F5344CB8AC3E}">
        <p14:creationId xmlns:p14="http://schemas.microsoft.com/office/powerpoint/2010/main" val="76629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6F9B-6DA5-4309-8E46-4C37A84C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Budget 2020 - Introduction</a:t>
            </a:r>
          </a:p>
        </p:txBody>
      </p:sp>
      <p:pic>
        <p:nvPicPr>
          <p:cNvPr id="5" name="Picture 4" descr="C:\Users\lashm\AppData\Local\Microsoft\Windows\Temporary Internet Files\Content.Outlook\VIUS5IT1\Renewing Hope- Prayer Card.jpg">
            <a:extLst>
              <a:ext uri="{FF2B5EF4-FFF2-40B4-BE49-F238E27FC236}">
                <a16:creationId xmlns:a16="http://schemas.microsoft.com/office/drawing/2014/main" id="{9EBD00C1-D3DB-4B69-9D39-FCC57484D0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19287"/>
            <a:ext cx="4267200" cy="30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314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92E7-57F7-4B23-A29E-08211926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1613"/>
            <a:ext cx="6739086" cy="1143000"/>
          </a:xfrm>
        </p:spPr>
        <p:txBody>
          <a:bodyPr/>
          <a:lstStyle/>
          <a:p>
            <a:r>
              <a:rPr lang="en-GB" b="1" dirty="0"/>
              <a:t>2020 - A Transitional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B185-E920-4271-BE0F-24A811CA7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4613"/>
            <a:ext cx="9144000" cy="5612779"/>
          </a:xfrm>
        </p:spPr>
        <p:txBody>
          <a:bodyPr/>
          <a:lstStyle/>
          <a:p>
            <a:pPr lvl="1"/>
            <a:r>
              <a:rPr lang="en-GB" dirty="0"/>
              <a:t>Fairer Share (count) numbers declining</a:t>
            </a:r>
          </a:p>
          <a:p>
            <a:pPr lvl="1"/>
            <a:r>
              <a:rPr lang="en-GB" dirty="0"/>
              <a:t>We are running a cash/ operational deficit </a:t>
            </a:r>
            <a:r>
              <a:rPr lang="en-GB" b="1" dirty="0">
                <a:solidFill>
                  <a:srgbClr val="FF0000"/>
                </a:solidFill>
              </a:rPr>
              <a:t>£1m p.a.</a:t>
            </a:r>
          </a:p>
          <a:p>
            <a:pPr lvl="1"/>
            <a:r>
              <a:rPr lang="en-GB" dirty="0"/>
              <a:t>Series of reviews underway</a:t>
            </a:r>
          </a:p>
          <a:p>
            <a:pPr lvl="1"/>
            <a:r>
              <a:rPr lang="en-GB" dirty="0"/>
              <a:t>These will feed into 3 year plan 2021-23</a:t>
            </a:r>
          </a:p>
          <a:p>
            <a:pPr lvl="1"/>
            <a:r>
              <a:rPr lang="en-GB" dirty="0"/>
              <a:t>We are responding to feedback:</a:t>
            </a:r>
          </a:p>
          <a:p>
            <a:pPr lvl="2"/>
            <a:r>
              <a:rPr lang="en-GB" sz="2300" dirty="0"/>
              <a:t>Simplified all-inclusive budget approach</a:t>
            </a:r>
          </a:p>
          <a:p>
            <a:pPr lvl="2"/>
            <a:r>
              <a:rPr lang="en-GB" sz="2300" dirty="0"/>
              <a:t>Need to view numbers in context of count</a:t>
            </a:r>
          </a:p>
          <a:p>
            <a:pPr lvl="2"/>
            <a:r>
              <a:rPr lang="en-GB" sz="2300" dirty="0"/>
              <a:t>Wish for greater transparency and clarity</a:t>
            </a:r>
          </a:p>
          <a:p>
            <a:pPr lvl="2"/>
            <a:r>
              <a:rPr lang="en-GB" sz="2300" dirty="0"/>
              <a:t>Mounting concern over ability to pay</a:t>
            </a:r>
          </a:p>
          <a:p>
            <a:pPr lvl="1"/>
            <a:r>
              <a:rPr lang="en-GB" dirty="0"/>
              <a:t>Count held early – thank you</a:t>
            </a:r>
          </a:p>
          <a:p>
            <a:pPr lvl="1"/>
            <a:r>
              <a:rPr lang="en-GB" dirty="0"/>
              <a:t>Holding budget with minimal increase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83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92E7-57F7-4B23-A29E-08211926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2020 -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B185-E920-4271-BE0F-24A811CA7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4612"/>
            <a:ext cx="8136904" cy="5108724"/>
          </a:xfrm>
        </p:spPr>
        <p:txBody>
          <a:bodyPr/>
          <a:lstStyle/>
          <a:p>
            <a:pPr marL="457200" lvl="1" indent="0">
              <a:buNone/>
            </a:pPr>
            <a:r>
              <a:rPr lang="en-GB" b="1" dirty="0"/>
              <a:t>Operating deficit falls in 2020 v 2019 £304k but remains significant at £901k</a:t>
            </a:r>
          </a:p>
          <a:p>
            <a:pPr marL="457200" lvl="1" indent="0">
              <a:buNone/>
            </a:pPr>
            <a:r>
              <a:rPr lang="en-GB" b="1" dirty="0"/>
              <a:t>Share Request</a:t>
            </a:r>
          </a:p>
          <a:p>
            <a:pPr lvl="1"/>
            <a:r>
              <a:rPr lang="en-GB" dirty="0"/>
              <a:t>Share request is an increase of 1.48%</a:t>
            </a:r>
          </a:p>
          <a:p>
            <a:pPr lvl="1"/>
            <a:r>
              <a:rPr lang="en-GB" dirty="0"/>
              <a:t>This enables progress against the deficit</a:t>
            </a:r>
          </a:p>
          <a:p>
            <a:pPr lvl="1"/>
            <a:r>
              <a:rPr lang="en-GB" dirty="0"/>
              <a:t>CPI forecast for 2020 is 2%</a:t>
            </a:r>
          </a:p>
          <a:p>
            <a:pPr marL="457200" lvl="1" indent="0">
              <a:buNone/>
            </a:pPr>
            <a:r>
              <a:rPr lang="en-GB" b="1" dirty="0"/>
              <a:t>Count</a:t>
            </a:r>
          </a:p>
          <a:p>
            <a:pPr lvl="1"/>
            <a:r>
              <a:rPr lang="en-GB" dirty="0"/>
              <a:t>Decline of 577 (2.33%)</a:t>
            </a:r>
          </a:p>
          <a:p>
            <a:pPr marL="457200" lvl="1" indent="0">
              <a:buNone/>
            </a:pPr>
            <a:r>
              <a:rPr lang="en-GB" b="1" dirty="0"/>
              <a:t>Per Capita Increase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Per capita increase is therefore 2.86%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0546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CEF5-3ED0-4657-9BC4-966328DF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2020 - Budget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0A4C-D035-42C2-8B2A-3768A707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4525963"/>
          </a:xfrm>
        </p:spPr>
        <p:txBody>
          <a:bodyPr/>
          <a:lstStyle/>
          <a:p>
            <a:r>
              <a:rPr lang="en-GB" dirty="0"/>
              <a:t>Income and expenditure whole Diocese</a:t>
            </a:r>
          </a:p>
          <a:p>
            <a:r>
              <a:rPr lang="en-GB" dirty="0"/>
              <a:t>Chairman’s letter </a:t>
            </a:r>
          </a:p>
          <a:p>
            <a:r>
              <a:rPr lang="en-GB" dirty="0"/>
              <a:t>Total income and expenditure 2018-2020</a:t>
            </a:r>
          </a:p>
          <a:p>
            <a:r>
              <a:rPr lang="en-GB" dirty="0"/>
              <a:t>What share contribution pays for?</a:t>
            </a:r>
          </a:p>
          <a:p>
            <a:r>
              <a:rPr lang="en-GB" dirty="0"/>
              <a:t>Detailed explanation of 2020 figures</a:t>
            </a:r>
          </a:p>
          <a:p>
            <a:r>
              <a:rPr lang="en-GB" dirty="0"/>
              <a:t>Looking to the future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775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E178-51C8-471E-93AD-6A6B2B2A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1613"/>
            <a:ext cx="6955110" cy="1143000"/>
          </a:xfrm>
        </p:spPr>
        <p:txBody>
          <a:bodyPr/>
          <a:lstStyle/>
          <a:p>
            <a:r>
              <a:rPr lang="en-GB" b="1" dirty="0"/>
              <a:t>Looking Ahead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1D2251-6448-4ED5-8E54-D7B6AB110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731244"/>
              </p:ext>
            </p:extLst>
          </p:nvPr>
        </p:nvGraphicFramePr>
        <p:xfrm>
          <a:off x="323528" y="1484784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064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9FA7-7802-499A-858B-A17679F9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1613"/>
            <a:ext cx="6811094" cy="1143000"/>
          </a:xfrm>
        </p:spPr>
        <p:txBody>
          <a:bodyPr/>
          <a:lstStyle/>
          <a:p>
            <a:r>
              <a:rPr lang="en-GB" b="1" dirty="0"/>
              <a:t>Review Process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CCE1A9-00C7-404A-AA7C-EFDCDB046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488489"/>
              </p:ext>
            </p:extLst>
          </p:nvPr>
        </p:nvGraphicFramePr>
        <p:xfrm>
          <a:off x="395536" y="1268760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029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E6F4-21B4-4B3D-AC37-7437B6BC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1613"/>
            <a:ext cx="6451054" cy="1143000"/>
          </a:xfrm>
        </p:spPr>
        <p:txBody>
          <a:bodyPr/>
          <a:lstStyle/>
          <a:p>
            <a:r>
              <a:rPr lang="en-GB" b="1" dirty="0"/>
              <a:t>The Financial Imperative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7E0AA8B-9828-47E4-B62E-346792567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300722"/>
              </p:ext>
            </p:extLst>
          </p:nvPr>
        </p:nvGraphicFramePr>
        <p:xfrm>
          <a:off x="107504" y="1484784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8665AD-7181-408B-B6D7-7CB7AFE3A27B}"/>
              </a:ext>
            </a:extLst>
          </p:cNvPr>
          <p:cNvSpPr txBox="1"/>
          <p:nvPr/>
        </p:nvSpPr>
        <p:spPr>
          <a:xfrm>
            <a:off x="8228800" y="1514456"/>
            <a:ext cx="80769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88784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01613"/>
            <a:ext cx="6451054" cy="1143000"/>
          </a:xfrm>
        </p:spPr>
        <p:txBody>
          <a:bodyPr/>
          <a:lstStyle/>
          <a:p>
            <a:r>
              <a:rPr lang="en-GB" b="1" dirty="0"/>
              <a:t>Questions on 2020 budget and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700808"/>
            <a:ext cx="7429500" cy="4525963"/>
          </a:xfrm>
        </p:spPr>
        <p:txBody>
          <a:bodyPr/>
          <a:lstStyle/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18CDD6C-1B00-4B5E-A1F0-A686EC52B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5696" y="2209800"/>
            <a:ext cx="5472608" cy="36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5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Motion to Approve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7963222" cy="4525963"/>
          </a:xfrm>
        </p:spPr>
        <p:txBody>
          <a:bodyPr/>
          <a:lstStyle/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A7557-E3AE-4FE8-8A73-D7E435DB597B}"/>
              </a:ext>
            </a:extLst>
          </p:cNvPr>
          <p:cNvSpPr/>
          <p:nvPr/>
        </p:nvSpPr>
        <p:spPr>
          <a:xfrm>
            <a:off x="539552" y="1736229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BUDGET 2020</a:t>
            </a:r>
          </a:p>
          <a:p>
            <a:pPr marL="457200" indent="-457200">
              <a:spcAft>
                <a:spcPts val="0"/>
              </a:spcAft>
            </a:pPr>
            <a:r>
              <a:rPr lang="en-GB" sz="32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3200" b="1" spc="-25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GB" sz="3200" b="1" spc="-25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Chairman of the Diocesan Board of Finance to move:</a:t>
            </a:r>
            <a:endParaRPr lang="en-GB" sz="3200" b="1" spc="-25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GB" sz="3200" b="1" spc="-25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457200" indent="-457200">
              <a:spcAft>
                <a:spcPts val="0"/>
              </a:spcAft>
            </a:pPr>
            <a:r>
              <a:rPr lang="en-GB" sz="3200" b="1" spc="-25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“ That the Diocesan Board of Finance approves the 2020 Budget”</a:t>
            </a:r>
            <a:endParaRPr lang="en-GB" sz="3200" b="1" spc="-25" dirty="0">
              <a:solidFill>
                <a:srgbClr val="8379B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8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9477-42ED-4CA8-AF9C-A9D697B6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/>
              <a:t>Salisbury DBF: AGM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A49C7-60D9-4CDC-AAD7-A014934DD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Directors’ and Trustees’ Report and Consolidated Financial Statements 2018</a:t>
            </a:r>
          </a:p>
        </p:txBody>
      </p:sp>
    </p:spTree>
    <p:extLst>
      <p:ext uri="{BB962C8B-B14F-4D97-AF65-F5344CB8AC3E}">
        <p14:creationId xmlns:p14="http://schemas.microsoft.com/office/powerpoint/2010/main" val="229727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b="1" dirty="0"/>
              <a:t>Financial Overview</a:t>
            </a:r>
            <a:br>
              <a:rPr lang="en-GB" altLang="en-US" b="1" dirty="0"/>
            </a:br>
            <a:endParaRPr lang="en-GB" alt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C01FA-FADD-4B16-AC5F-CE0ABF98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altLang="en-US" b="1" dirty="0"/>
          </a:p>
          <a:p>
            <a:pPr marL="0" indent="0" algn="ctr">
              <a:buNone/>
            </a:pPr>
            <a:r>
              <a:rPr lang="en-GB" altLang="en-US" b="1" dirty="0"/>
              <a:t>Report and  Accounts 31.12.2018</a:t>
            </a:r>
            <a:br>
              <a:rPr lang="en-GB" altLang="en-US" b="1" dirty="0"/>
            </a:br>
            <a:endParaRPr lang="en-GB" dirty="0"/>
          </a:p>
        </p:txBody>
      </p:sp>
      <p:sp>
        <p:nvSpPr>
          <p:cNvPr id="27650" name="Title 1"/>
          <p:cNvSpPr txBox="1">
            <a:spLocks/>
          </p:cNvSpPr>
          <p:nvPr/>
        </p:nvSpPr>
        <p:spPr bwMode="auto">
          <a:xfrm>
            <a:off x="838200" y="6215063"/>
            <a:ext cx="8305800" cy="647700"/>
          </a:xfrm>
          <a:prstGeom prst="rect">
            <a:avLst/>
          </a:prstGeom>
          <a:solidFill>
            <a:srgbClr val="8379B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BAE1FA44-3A45-4646-9FD1-0E87BD19B9A5}" type="slidenum">
              <a:rPr lang="en-GB" altLang="en-US" sz="3200" b="1">
                <a:cs typeface="Arial" panose="020B0604020202020204" pitchFamily="34" charset="0"/>
              </a:rPr>
              <a:pPr algn="r" eaLnBrk="1" hangingPunct="1">
                <a:lnSpc>
                  <a:spcPct val="80000"/>
                </a:lnSpc>
              </a:pPr>
              <a:t>4</a:t>
            </a:fld>
            <a:r>
              <a:rPr lang="en-GB" altLang="en-US" sz="4100">
                <a:latin typeface="Calibri" panose="020F0502020204030204" pitchFamily="34" charset="0"/>
                <a:cs typeface="Arial" panose="020B0604020202020204" pitchFamily="34" charset="0"/>
              </a:rPr>
              <a:t>	 </a:t>
            </a:r>
            <a:endParaRPr lang="en-US" altLang="en-US" sz="41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9788" y="1184275"/>
            <a:ext cx="8304212" cy="214313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830263" y="1428750"/>
            <a:ext cx="8304212" cy="1588"/>
          </a:xfrm>
          <a:prstGeom prst="line">
            <a:avLst/>
          </a:prstGeom>
          <a:ln w="25400">
            <a:solidFill>
              <a:srgbClr val="837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3" name="Group 11"/>
          <p:cNvGrpSpPr>
            <a:grpSpLocks/>
          </p:cNvGrpSpPr>
          <p:nvPr/>
        </p:nvGrpSpPr>
        <p:grpSpPr bwMode="auto">
          <a:xfrm>
            <a:off x="6858000" y="241300"/>
            <a:ext cx="2160588" cy="927100"/>
            <a:chOff x="3286116" y="932603"/>
            <a:chExt cx="2160000" cy="926924"/>
          </a:xfrm>
        </p:grpSpPr>
        <p:sp>
          <p:nvSpPr>
            <p:cNvPr id="9" name="Rectangle 8"/>
            <p:cNvSpPr/>
            <p:nvPr/>
          </p:nvSpPr>
          <p:spPr>
            <a:xfrm>
              <a:off x="3286116" y="957998"/>
              <a:ext cx="2160000" cy="899942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27656" name="Picture 10" descr="cofe-dos-p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932603"/>
              <a:ext cx="1980000" cy="92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3111598"/>
            <a:ext cx="6192520" cy="307171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Annual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992888" cy="4525963"/>
          </a:xfrm>
        </p:spPr>
        <p:txBody>
          <a:bodyPr/>
          <a:lstStyle/>
          <a:p>
            <a:endParaRPr lang="en-GB" dirty="0"/>
          </a:p>
          <a:p>
            <a:r>
              <a:rPr lang="en-GB" sz="4000" b="1" dirty="0"/>
              <a:t>New layout to the Directors and the Trustees report </a:t>
            </a:r>
          </a:p>
          <a:p>
            <a:endParaRPr lang="en-GB" sz="4000" b="1" dirty="0"/>
          </a:p>
          <a:p>
            <a:r>
              <a:rPr lang="en-GB" sz="4000" b="1" dirty="0"/>
              <a:t>What is the report’s purpose?</a:t>
            </a:r>
          </a:p>
        </p:txBody>
      </p:sp>
    </p:spTree>
    <p:extLst>
      <p:ext uri="{BB962C8B-B14F-4D97-AF65-F5344CB8AC3E}">
        <p14:creationId xmlns:p14="http://schemas.microsoft.com/office/powerpoint/2010/main" val="296880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3436-5228-47B2-A2EB-611F9769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1613"/>
            <a:ext cx="6235030" cy="1143000"/>
          </a:xfrm>
        </p:spPr>
        <p:txBody>
          <a:bodyPr/>
          <a:lstStyle/>
          <a:p>
            <a:r>
              <a:rPr lang="en-GB" b="1" dirty="0"/>
              <a:t>          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EC6CEB-C0A5-4704-8398-0E825D489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880124"/>
              </p:ext>
            </p:extLst>
          </p:nvPr>
        </p:nvGraphicFramePr>
        <p:xfrm>
          <a:off x="35496" y="1344612"/>
          <a:ext cx="9217023" cy="518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69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How have we done?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499125"/>
              </p:ext>
            </p:extLst>
          </p:nvPr>
        </p:nvGraphicFramePr>
        <p:xfrm>
          <a:off x="395536" y="1412776"/>
          <a:ext cx="8640960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588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Looking to the future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43894"/>
            <a:ext cx="6192688" cy="3838575"/>
          </a:xfrm>
        </p:spPr>
      </p:pic>
    </p:spTree>
    <p:extLst>
      <p:ext uri="{BB962C8B-B14F-4D97-AF65-F5344CB8AC3E}">
        <p14:creationId xmlns:p14="http://schemas.microsoft.com/office/powerpoint/2010/main" val="371525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D0DA-10CB-4B36-B37C-C25FAC6166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79538"/>
            <a:ext cx="8964488" cy="5145806"/>
          </a:xfrm>
        </p:spPr>
        <p:txBody>
          <a:bodyPr/>
          <a:lstStyle/>
          <a:p>
            <a:r>
              <a:rPr lang="en-GB" sz="4800" b="1" dirty="0"/>
              <a:t>UNQUALIFIED OPINION</a:t>
            </a:r>
          </a:p>
          <a:p>
            <a:r>
              <a:rPr lang="en-GB" sz="4800" b="1" dirty="0"/>
              <a:t>A TRUE AND FAIR VIEW</a:t>
            </a:r>
          </a:p>
          <a:p>
            <a:r>
              <a:rPr lang="en-GB" sz="4800" b="1" dirty="0"/>
              <a:t>COMPLIANT WITH UK GAAP</a:t>
            </a:r>
          </a:p>
          <a:p>
            <a:r>
              <a:rPr lang="en-GB" sz="4800" b="1" dirty="0"/>
              <a:t>COMPLIANT WITH COMPANIES ACT 2006</a:t>
            </a:r>
          </a:p>
          <a:p>
            <a:endParaRPr lang="en-GB" sz="4400" b="1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073BF-A4CB-4EDD-8245-AAD5A29F0B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1613"/>
            <a:ext cx="7429500" cy="1143000"/>
          </a:xfrm>
        </p:spPr>
        <p:txBody>
          <a:bodyPr/>
          <a:lstStyle/>
          <a:p>
            <a:r>
              <a:rPr lang="en-GB" sz="3600" b="1" dirty="0"/>
              <a:t>Audit Report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D0D49-C7C0-4B8D-9493-76CD87B99F76}"/>
              </a:ext>
            </a:extLst>
          </p:cNvPr>
          <p:cNvSpPr/>
          <p:nvPr/>
        </p:nvSpPr>
        <p:spPr>
          <a:xfrm>
            <a:off x="323528" y="2780928"/>
            <a:ext cx="8568952" cy="5048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4000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5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16585</TotalTime>
  <Words>1069</Words>
  <Application>Microsoft Office PowerPoint</Application>
  <PresentationFormat>On-screen Show (4:3)</PresentationFormat>
  <Paragraphs>425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Calibri Light</vt:lpstr>
      <vt:lpstr>Times New Roman</vt:lpstr>
      <vt:lpstr>Office Theme</vt:lpstr>
      <vt:lpstr>Custom Design</vt:lpstr>
      <vt:lpstr>Salisbury Diocesan Board of Finance</vt:lpstr>
      <vt:lpstr>AGM - Agenda</vt:lpstr>
      <vt:lpstr> Salisbury DBF: AGM Part 1</vt:lpstr>
      <vt:lpstr> Financial Overview </vt:lpstr>
      <vt:lpstr>Annual Report</vt:lpstr>
      <vt:lpstr>           Objectives</vt:lpstr>
      <vt:lpstr>How have we done?</vt:lpstr>
      <vt:lpstr>Looking to the future</vt:lpstr>
      <vt:lpstr>Audit Report</vt:lpstr>
      <vt:lpstr>3 Main Statements of Account</vt:lpstr>
      <vt:lpstr>PowerPoint Presentation</vt:lpstr>
      <vt:lpstr>Different layout Income and Expenditure </vt:lpstr>
      <vt:lpstr>Income  </vt:lpstr>
      <vt:lpstr>Expenditure  </vt:lpstr>
      <vt:lpstr>PowerPoint Presentation</vt:lpstr>
      <vt:lpstr>Cashflow Statement</vt:lpstr>
      <vt:lpstr>Questions on Financial Statements</vt:lpstr>
      <vt:lpstr>Motion to Adopt </vt:lpstr>
      <vt:lpstr>Salisbury DBF: AGM Part 2 </vt:lpstr>
      <vt:lpstr> Salisbury DBF: AGM Part 3</vt:lpstr>
      <vt:lpstr>Budget 2020 - Introduction</vt:lpstr>
      <vt:lpstr>2020 - A Transitional Year</vt:lpstr>
      <vt:lpstr>2020 - Budget</vt:lpstr>
      <vt:lpstr>2020 - Budget Guide</vt:lpstr>
      <vt:lpstr>Looking Ahead</vt:lpstr>
      <vt:lpstr>Review Process</vt:lpstr>
      <vt:lpstr>The Financial Imperative</vt:lpstr>
      <vt:lpstr>Questions on 2020 budget and reviews</vt:lpstr>
      <vt:lpstr>Motion to Approve</vt:lpstr>
    </vt:vector>
  </TitlesOfParts>
  <Company>Salisbury DBF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Ashmead</dc:creator>
  <cp:lastModifiedBy>Alison Comlay</cp:lastModifiedBy>
  <cp:revision>389</cp:revision>
  <cp:lastPrinted>2019-06-19T12:50:47Z</cp:lastPrinted>
  <dcterms:created xsi:type="dcterms:W3CDTF">2010-04-26T09:45:30Z</dcterms:created>
  <dcterms:modified xsi:type="dcterms:W3CDTF">2019-06-19T15:01:47Z</dcterms:modified>
</cp:coreProperties>
</file>