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6" r:id="rId4"/>
    <p:sldId id="257" r:id="rId5"/>
    <p:sldId id="258" r:id="rId6"/>
    <p:sldId id="263" r:id="rId7"/>
    <p:sldId id="259" r:id="rId8"/>
    <p:sldId id="261" r:id="rId9"/>
    <p:sldId id="262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eachingideas.co.uk/sites/default/files/hinduismfactcard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deo.nationalgeographic.com/video/00000144-0a35-d3cb-a96c-7b3d59ac00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atre.org.uk/uploads/Member%20Resources/RE%20Today%20Resources/Primary%20curriculum%20Publications/Inspiring%20RE/Hinduism/pptAshrama%20and%20the%20Five%20Duties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7291-52FD-4400-8B62-C106F29E3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Teaching Hinduism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74DF5-FB58-46C3-BC7B-E188D4805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91817-539A-44F5-89DF-B60AAF80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85" y="1600680"/>
            <a:ext cx="3810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3817-0110-46DB-93E4-98BBBA26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Truetube</a:t>
            </a:r>
            <a:r>
              <a:rPr lang="en-GB" dirty="0"/>
              <a:t> have some great RE clips, like this one on Hindu Worship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EE6470-3D4F-400C-B0A7-6F55A83D5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338" y="113823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98F0-A386-44A3-BB09-BBCCFBE7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 of Rama and Sita.</a:t>
            </a:r>
            <a:br>
              <a:rPr lang="en-GB" dirty="0"/>
            </a:br>
            <a:r>
              <a:rPr lang="en-GB" dirty="0"/>
              <a:t>The British Library have a ‘turning the pages’ version of this story – the Ramayana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ABA12F-B329-468C-BE9F-CCF89A0DC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273" y="754490"/>
            <a:ext cx="7132025" cy="53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7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7811-80E8-4077-ADA1-925087C4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Free Hindu fact cards 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https://www.teachingideas.co.uk/sites/default/files/hinduismfactcards.pdf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great for displays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3CE1C6-64AC-4D9F-B2FD-026972309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8338" y="113823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48FE-EDF9-40BE-BBCD-2AC1FCD3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National Geographic have some good videos about Hinduism</a:t>
            </a:r>
            <a:br>
              <a:rPr lang="en-GB" dirty="0"/>
            </a:br>
            <a:br>
              <a:rPr lang="en-GB" dirty="0"/>
            </a:br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https://video.nationalgeographic.com/video/00000144-0a35-d3cb-a96c-7b3d59ac0000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FB92C2-E864-4056-A278-5DD45E60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8162" y="782803"/>
            <a:ext cx="7056524" cy="52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5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8397-1CF2-420C-97EA-85E3EF6E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of course there is: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TES, Pinterest and Primary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3DA4D7-1160-48DB-AF5D-C8F8C75A7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376" y="806910"/>
            <a:ext cx="6992239" cy="52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05BB-4C85-48BA-AA93-800A5B35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 Today is a great site for RE teaching. Some resources are free and some you need to be a member. It is worth being a member.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D04F4E-937D-44A8-8756-635510AFA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" t="17312" r="-1" b="27834"/>
          <a:stretch/>
        </p:blipFill>
        <p:spPr>
          <a:xfrm>
            <a:off x="3739733" y="636009"/>
            <a:ext cx="7189264" cy="52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5C3D-874C-41B7-880F-EFC986E2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They have free power point presentations too.</a:t>
            </a:r>
            <a:br>
              <a:rPr lang="en-GB" dirty="0"/>
            </a:br>
            <a:r>
              <a:rPr lang="en-GB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https://www.natre.org.uk/uploads/Member%20Resources/RE%20Today%20Resources/Primary%20curriculum%20Publications/Inspiring%20RE/Hinduism/pptAshrama%20and%20the%20Five%20Duties.pptx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483F2E-8CC9-40D6-8938-573A45BE2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8338" y="113823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31FB-DE3A-4703-8CAD-83D4B8DC5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941413"/>
          </a:xfrm>
        </p:spPr>
        <p:txBody>
          <a:bodyPr/>
          <a:lstStyle/>
          <a:p>
            <a:r>
              <a:rPr lang="en-GB" dirty="0"/>
              <a:t>Inspiring RE No.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19028-73D7-4290-A5C0-10E0CEAC5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2382473"/>
            <a:ext cx="7315200" cy="3202173"/>
          </a:xfrm>
        </p:spPr>
        <p:txBody>
          <a:bodyPr>
            <a:normAutofit/>
          </a:bodyPr>
          <a:lstStyle/>
          <a:p>
            <a:r>
              <a:rPr lang="en-GB" dirty="0"/>
              <a:t>Hindus</a:t>
            </a:r>
          </a:p>
          <a:p>
            <a:r>
              <a:rPr lang="en-GB" dirty="0"/>
              <a:t>Brilliant book – great for anyone not knowing where to start teaching Hinduism</a:t>
            </a:r>
          </a:p>
          <a:p>
            <a:r>
              <a:rPr lang="en-GB" dirty="0"/>
              <a:t>Contains Key words and explanations – great for building knowledge organisers</a:t>
            </a:r>
          </a:p>
          <a:p>
            <a:r>
              <a:rPr lang="en-GB" dirty="0"/>
              <a:t>Contains a progression grid at the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B409F-0346-40CA-92EF-59CE12BE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160" y="1419487"/>
            <a:ext cx="3014270" cy="40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4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6A32-B33A-4EF1-B0AB-79940E7A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a brilliant set of books that deal with all the main world religions including Hinduism. The activities they provide for the children are really good.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419350-2DCA-4AA5-BB1F-E5B6A802A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891" y="863790"/>
            <a:ext cx="3840956" cy="512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18E71-B42D-45D9-9CF4-366A10AEB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61" y="863790"/>
            <a:ext cx="384095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F7DC-F762-4737-9C37-F2AE2DD3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Great RE today publication (£9.50)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B7B721-80C3-4B7D-9116-02DAB0212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589" y="110825"/>
            <a:ext cx="4626755" cy="65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3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B6E6-193F-45FF-A0CA-9F0556A5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RE:ONLINE</a:t>
            </a:r>
            <a:br>
              <a:rPr lang="en-GB" dirty="0"/>
            </a:br>
            <a:r>
              <a:rPr lang="en-GB" dirty="0"/>
              <a:t> A great starting point for any RE topic.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7CD30-58F6-48D6-BC3B-E842446E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826" y="153914"/>
            <a:ext cx="4035406" cy="65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3616-F56A-460C-9048-0EEA9937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BBC Teach – on </a:t>
            </a:r>
            <a:r>
              <a:rPr lang="en-GB" dirty="0" err="1"/>
              <a:t>Youtube</a:t>
            </a:r>
            <a:r>
              <a:rPr lang="en-GB" dirty="0"/>
              <a:t>,  has a lot of great RE clips for KS1 and KS2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5DF7C3-2D05-481B-8219-BBEC29D7A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8041" y="138377"/>
            <a:ext cx="3723305" cy="66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A906-185C-410D-9162-96D90536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BBC Bitesize.</a:t>
            </a:r>
            <a:br>
              <a:rPr lang="en-GB" dirty="0"/>
            </a:br>
            <a:r>
              <a:rPr lang="en-GB" dirty="0"/>
              <a:t>More great clips about different religions.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686AE7-6F20-413B-A080-98081A89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979" y="863600"/>
            <a:ext cx="288071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50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96</TotalTime>
  <Words>308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 2</vt:lpstr>
      <vt:lpstr>Frame</vt:lpstr>
      <vt:lpstr>Teaching Hinduism</vt:lpstr>
      <vt:lpstr>RE Today is a great site for RE teaching. Some resources are free and some you need to be a member. It is worth being a member.</vt:lpstr>
      <vt:lpstr>They have free power point presentations too. https://www.natre.org.uk/uploads/Member%20Resources/RE%20Today%20Resources/Primary%20curriculum%20Publications/Inspiring%20RE/Hinduism/pptAshrama%20and%20the%20Five%20Duties.pptx</vt:lpstr>
      <vt:lpstr>Inspiring RE No. 8</vt:lpstr>
      <vt:lpstr>This is a brilliant set of books that deal with all the main world religions including Hinduism. The activities they provide for the children are really good.</vt:lpstr>
      <vt:lpstr>Another Great RE today publication (£9.50)</vt:lpstr>
      <vt:lpstr>RE:ONLINE  A great starting point for any RE topic. </vt:lpstr>
      <vt:lpstr>BBC Teach – on Youtube,  has a lot of great RE clips for KS1 and KS2</vt:lpstr>
      <vt:lpstr>BBC Bitesize. More great clips about different religions.</vt:lpstr>
      <vt:lpstr>Truetube have some great RE clips, like this one on Hindu Worship</vt:lpstr>
      <vt:lpstr>The story of Rama and Sita. The British Library have a ‘turning the pages’ version of this story – the Ramayana</vt:lpstr>
      <vt:lpstr>Free Hindu fact cards   https://www.teachingideas.co.uk/sites/default/files/hinduismfactcards.pdf  great for displays</vt:lpstr>
      <vt:lpstr>National Geographic have some good videos about Hinduism  https://video.nationalgeographic.com/video/00000144-0a35-d3cb-a96c-7b3d59ac0000</vt:lpstr>
      <vt:lpstr>And of course there is:   TES, Pinterest and Primary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Hinduism</dc:title>
  <dc:creator>geoff.cooke779307@btinternet.com</dc:creator>
  <cp:lastModifiedBy>Nicola Coupe</cp:lastModifiedBy>
  <cp:revision>12</cp:revision>
  <dcterms:created xsi:type="dcterms:W3CDTF">2020-10-12T13:33:59Z</dcterms:created>
  <dcterms:modified xsi:type="dcterms:W3CDTF">2020-11-10T22:24:56Z</dcterms:modified>
</cp:coreProperties>
</file>