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27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A6A9-8140-4D52-A8F4-16F72FA3A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03BC1-9097-4586-96F5-1FC639ED2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A2FE5-5E17-4A3F-9757-B034A5DD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3BA9-00B2-47C9-ABB7-12FFF6F857C5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3C228-05C2-4FEC-9CD3-7BA2B97D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1E41A-CBC8-4B61-95D0-B0B5F43D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E1BC-8EEB-4FC1-98D0-DB29E61B0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7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B803-1E53-4FA6-9957-38D13686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2640B-F8FA-418F-A5E3-E68554E23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3193B-F3EC-46CC-83A4-8AD996C5B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3BA9-00B2-47C9-ABB7-12FFF6F857C5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41584-9256-4258-97F5-3A284F07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A6325-9AC0-4D84-A6E4-4A84F8DE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E1BC-8EEB-4FC1-98D0-DB29E61B0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78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59526-08D8-4F98-BEAB-F9084592C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15AB2-9203-4484-BCF5-26D30B532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17594-8A38-4F83-B14B-BF527732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3BA9-00B2-47C9-ABB7-12FFF6F857C5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61C80-0E6A-44BC-8B10-1EB6A004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0DE07-057B-45C4-8539-E44284F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E1BC-8EEB-4FC1-98D0-DB29E61B0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42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1210-14D8-4EC8-B283-4E0933B4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57232-3979-4270-A549-7B9F6A27B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54802-67DD-4C5B-824E-A28E44C5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3BA9-00B2-47C9-ABB7-12FFF6F857C5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801D0-FE7E-4490-B589-0083281C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5C41B-C6C6-4D38-BBD3-49539683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E1BC-8EEB-4FC1-98D0-DB29E61B0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3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4642-8340-4664-816A-BEAF3A2B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6E4D2-D10F-4246-A382-C62EEAD4F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CA9B8-9411-4BC3-9839-FEF6EAA1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3BA9-00B2-47C9-ABB7-12FFF6F857C5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09C6D-8138-45B4-BEF9-7DA34F30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73F59-9EA2-4B9D-9FE1-CEB5550C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E1BC-8EEB-4FC1-98D0-DB29E61B0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6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AF160-3168-4C7F-8877-D62C1CC0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0EC40-1772-4888-99BB-377CA6B3B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19B43-0F9E-45D5-A1B8-EAACD2966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EFB92-C140-4871-9A97-3BE05BCA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3BA9-00B2-47C9-ABB7-12FFF6F857C5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1360F-99FC-4ECF-AF07-7D583374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79704-1AAC-48E1-9833-E789FF20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E1BC-8EEB-4FC1-98D0-DB29E61B0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1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18B3-40BC-4C43-AB6C-1EF5506D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B972B-A933-4967-9D7A-9F1F06E3C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3C6C-DE60-4000-B73E-AB3BEF92A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67A9F-178F-4484-A905-6C438AAB4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0457D-AECD-4F1E-B799-544B7187A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EED3F-BBB4-473D-A79F-ECB95766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3BA9-00B2-47C9-ABB7-12FFF6F857C5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ECE19-E781-4259-BBCA-EE7CE938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B1210-4763-4499-8700-6552BF17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E1BC-8EEB-4FC1-98D0-DB29E61B0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7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99FB7-29B9-48F5-B50A-E937C9A0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9DCCB-ECDE-4E19-B02B-0EBC91BA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3BA9-00B2-47C9-ABB7-12FFF6F857C5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62F71-B833-4A73-86AF-F35363F9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6E672-BDE5-4782-8F44-C71641FB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E1BC-8EEB-4FC1-98D0-DB29E61B0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5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7A37B-8336-4E0F-8A6C-A7034CE7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3BA9-00B2-47C9-ABB7-12FFF6F857C5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54C91-011F-42B8-8E94-4B8D321F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28737-B648-4150-BFA9-8FF87E3B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E1BC-8EEB-4FC1-98D0-DB29E61B0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67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4999-E27A-48B2-AB5F-4AD87EF9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5273D-78E3-42AB-80AE-83C0CE913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35769-683D-48AE-B1A6-3584A9DFE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F535F-27FE-4B16-A063-762215689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3BA9-00B2-47C9-ABB7-12FFF6F857C5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7CDE4-16C8-407B-BDBD-3FA11A10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8333C-0CDB-4A8C-B453-FFF0835B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E1BC-8EEB-4FC1-98D0-DB29E61B0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89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A208-4FFD-4098-96B9-1300499D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03F080-5B3E-4C0B-9854-C672B571C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56CBA-BE02-4C27-B6B5-2785F2399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202CE-F04D-491A-9FC0-06FF0F779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3BA9-00B2-47C9-ABB7-12FFF6F857C5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30812-1EA5-4190-B10B-9E50A1F7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DE169-0E8E-425D-9F45-B153626E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E1BC-8EEB-4FC1-98D0-DB29E61B0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2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6E7AD-0089-42C0-8B5F-7DD22EE4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96F38-1875-47B0-8C3D-93DC9834B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E0895-36B8-4849-879A-4063B7AF1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13BA9-00B2-47C9-ABB7-12FFF6F857C5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7C167-A12E-4DF8-827D-00B89E8A0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8CBCB-3A35-4D2E-9BE9-9BF4F6F63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3E1BC-8EEB-4FC1-98D0-DB29E61B0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1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B24280-B91F-4FE6-A77B-3AF4E86B8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64" y="-53788"/>
            <a:ext cx="459881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C65756-2C68-4DC5-9583-995860F72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69CEF-0432-4AD3-AFD9-5CDBFB711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270" y="-115261"/>
            <a:ext cx="5405098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6A8AB01-544B-4943-90C9-6E9CDB6BB2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3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03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93CAF3-36F0-4C89-AF30-3CBAF9E97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677" y="1176793"/>
            <a:ext cx="2933554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43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Coupe</dc:creator>
  <cp:lastModifiedBy>Nicola Coupe</cp:lastModifiedBy>
  <cp:revision>1</cp:revision>
  <dcterms:created xsi:type="dcterms:W3CDTF">2020-10-07T18:45:01Z</dcterms:created>
  <dcterms:modified xsi:type="dcterms:W3CDTF">2020-10-07T18:46:37Z</dcterms:modified>
</cp:coreProperties>
</file>