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322" r:id="rId2"/>
    <p:sldId id="324" r:id="rId3"/>
    <p:sldId id="378" r:id="rId4"/>
    <p:sldId id="382" r:id="rId5"/>
    <p:sldId id="333" r:id="rId6"/>
    <p:sldId id="340" r:id="rId7"/>
    <p:sldId id="379" r:id="rId8"/>
    <p:sldId id="380" r:id="rId9"/>
    <p:sldId id="377" r:id="rId10"/>
    <p:sldId id="381" r:id="rId11"/>
    <p:sldId id="323" r:id="rId12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539" autoAdjust="0"/>
  </p:normalViewPr>
  <p:slideViewPr>
    <p:cSldViewPr snapToGrid="0">
      <p:cViewPr varScale="1">
        <p:scale>
          <a:sx n="86" d="100"/>
          <a:sy n="86" d="100"/>
        </p:scale>
        <p:origin x="1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457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2173C40A-CEF6-4D67-9E52-66DD1A2DC107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78D0CF9-6AAD-440B-B0EE-EFF6A804B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562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D1668D2C-5CD3-48D3-8CA7-BDFDA7EBC13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2"/>
            <a:ext cx="5486400" cy="3916115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97EEFB26-67C1-4F22-9162-E6994158A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5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FB26-67C1-4F22-9162-E6994158A0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5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FB26-67C1-4F22-9162-E6994158A0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91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FB26-67C1-4F22-9162-E6994158A07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65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FB26-67C1-4F22-9162-E6994158A0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99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dirty="0"/>
              <a:t>James Wright – lots of Biblically based songs which manage not to be first person </a:t>
            </a:r>
          </a:p>
          <a:p>
            <a:pPr rtl="0" fontAlgn="base"/>
            <a:r>
              <a:rPr lang="en-GB" dirty="0"/>
              <a:t>Andy Rayner – good songs with Eco and justice themes; </a:t>
            </a:r>
            <a:r>
              <a:rPr lang="en-GB" dirty="0" err="1"/>
              <a:t>Mungu</a:t>
            </a:r>
            <a:r>
              <a:rPr lang="en-GB" dirty="0"/>
              <a:t> </a:t>
            </a:r>
            <a:r>
              <a:rPr lang="en-GB" dirty="0" err="1"/>
              <a:t>na</a:t>
            </a:r>
            <a:r>
              <a:rPr lang="en-GB" dirty="0"/>
              <a:t> </a:t>
            </a:r>
            <a:r>
              <a:rPr lang="en-GB" dirty="0" err="1"/>
              <a:t>sisi</a:t>
            </a:r>
            <a:r>
              <a:rPr lang="en-GB" dirty="0"/>
              <a:t> </a:t>
            </a:r>
            <a:r>
              <a:rPr lang="en-GB" dirty="0" err="1"/>
              <a:t>milele</a:t>
            </a:r>
            <a:r>
              <a:rPr lang="en-GB" dirty="0"/>
              <a:t> (God is with us forever) – Swahili song </a:t>
            </a:r>
          </a:p>
          <a:p>
            <a:pPr rtl="0" fontAlgn="base"/>
            <a:r>
              <a:rPr lang="en-GB" dirty="0"/>
              <a:t>Getty Kids – modern hymns – great accompaniment </a:t>
            </a:r>
          </a:p>
          <a:p>
            <a:pPr rtl="0" fontAlgn="base"/>
            <a:r>
              <a:rPr lang="en-GB" dirty="0" err="1"/>
              <a:t>Fischy</a:t>
            </a:r>
            <a:r>
              <a:rPr lang="en-GB" dirty="0"/>
              <a:t> Music – emotions etc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FB26-67C1-4F22-9162-E6994158A07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174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FB26-67C1-4F22-9162-E6994158A07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3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FB26-67C1-4F22-9162-E6994158A07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4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78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3B5-144B-449B-A10C-08F6BF74357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7761-D051-414A-ACB1-459CC967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29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3B5-144B-449B-A10C-08F6BF74357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7761-D051-414A-ACB1-459CC967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5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6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3B5-144B-449B-A10C-08F6BF74357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7761-D051-414A-ACB1-459CC967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2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3B5-144B-449B-A10C-08F6BF74357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7761-D051-414A-ACB1-459CC967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09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3B5-144B-449B-A10C-08F6BF74357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7761-D051-414A-ACB1-459CC967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52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3B5-144B-449B-A10C-08F6BF74357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7761-D051-414A-ACB1-459CC967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99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3B5-144B-449B-A10C-08F6BF74357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7761-D051-414A-ACB1-459CC967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7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3B5-144B-449B-A10C-08F6BF74357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7761-D051-414A-ACB1-459CC967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6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3B5-144B-449B-A10C-08F6BF74357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7761-D051-414A-ACB1-459CC967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3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6E3B5-144B-449B-A10C-08F6BF74357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67761-D051-414A-ACB1-459CC967D51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67579"/>
            <a:ext cx="12193057" cy="1312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322479"/>
            <a:ext cx="12193057" cy="1535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61485" y="29966"/>
            <a:ext cx="1353429" cy="908383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721428" y="6131355"/>
            <a:ext cx="6749143" cy="3987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Eras Light ITC" panose="020B04020305040208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000" dirty="0">
              <a:latin typeface="Eras Medium ITC" panose="020B06020305040208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Eras Light ITC" panose="020B04020305040208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058" y="6168092"/>
            <a:ext cx="12193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Bebas Neue" panose="020B0606020202050201" pitchFamily="34" charset="0"/>
              </a:rPr>
              <a:t>Living Out God’s </a:t>
            </a:r>
            <a:r>
              <a:rPr lang="en-GB" sz="2800" dirty="0">
                <a:solidFill>
                  <a:schemeClr val="bg1"/>
                </a:solidFill>
                <a:latin typeface="Bebas Neue" panose="020B0606020202050201" pitchFamily="34" charset="0"/>
              </a:rPr>
              <a:t>Transforming</a:t>
            </a:r>
            <a:r>
              <a:rPr lang="en-GB" sz="2800" dirty="0">
                <a:latin typeface="Bebas Neue" panose="020B0606020202050201" pitchFamily="34" charset="0"/>
              </a:rPr>
              <a:t> </a:t>
            </a:r>
            <a:r>
              <a:rPr lang="en-GB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Bebas Neue" panose="020B0606020202050201" pitchFamily="34" charset="0"/>
              </a:rPr>
              <a:t>Presence</a:t>
            </a:r>
          </a:p>
        </p:txBody>
      </p:sp>
    </p:spTree>
    <p:extLst>
      <p:ext uri="{BB962C8B-B14F-4D97-AF65-F5344CB8AC3E}">
        <p14:creationId xmlns:p14="http://schemas.microsoft.com/office/powerpoint/2010/main" val="109228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ras Light ITC" panose="020B04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ras Light ITC" panose="020B04020305040208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ras Light ITC" panose="020B04020305040208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ras Light ITC" panose="020B04020305040208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ras Light ITC" panose="020B04020305040208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time_continue=42&amp;v=myzQ7FJLyCE&amp;feature=emb_logo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QzTxvOWpr7M" TargetMode="External"/><Relationship Id="rId4" Type="http://schemas.openxmlformats.org/officeDocument/2006/relationships/hyperlink" Target="https://www.assemblies.org.uk/pri/3370/the-lords-prayer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lisbury.anglican.org/schools/re-cw-sp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s://us4.campaign-archive.com/home/?u=13775daf7f4cffbb5e976438a&amp;id=696fdcf17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isbury.anglican.org/schools/post-course-resources/collective-worship-session-1-resource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witter.com/MrsHgrps/status/1259825541793951745/photo/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gageworship.org/ideas/were-going-prayer-hunt-outdoor-prayer-station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orshipsongs.org.uk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ttalife.com/productions/songs.htm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www.weareworship.com/uk/worship-leaders/nick-and-becky-drake-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ng.com/videos/search?q=rain+collective+songs&amp;view=detail&amp;mid=D979891F3382145674B5D979891F3382145674B5&amp;FORM=VIRE" TargetMode="External"/><Relationship Id="rId5" Type="http://schemas.openxmlformats.org/officeDocument/2006/relationships/hyperlink" Target="https://www.youtube.com/watch?v=LovLvqwtxkY" TargetMode="External"/><Relationship Id="rId4" Type="http://schemas.openxmlformats.org/officeDocument/2006/relationships/hyperlink" Target="https://worshipsongs.org.uk/" TargetMode="External"/><Relationship Id="rId9" Type="http://schemas.openxmlformats.org/officeDocument/2006/relationships/hyperlink" Target="https://www.fischy.com/songs/god-knows-everyth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31" y="0"/>
            <a:ext cx="10515600" cy="1325563"/>
          </a:xfrm>
        </p:spPr>
        <p:txBody>
          <a:bodyPr/>
          <a:lstStyle/>
          <a:p>
            <a:r>
              <a:rPr lang="en-GB" b="1" dirty="0"/>
              <a:t>Collective Worship - PSA Session Two - virtual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389" y="4235535"/>
            <a:ext cx="115321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sign in – in the Zoom Chat link – name &amp; school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email a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/>
              </a:rPr>
              <a:t>ddress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if you are happy for people to get in touch from this course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91" y="1073669"/>
            <a:ext cx="2744500" cy="3161866"/>
          </a:xfrm>
        </p:spPr>
      </p:pic>
    </p:spTree>
    <p:extLst>
      <p:ext uri="{BB962C8B-B14F-4D97-AF65-F5344CB8AC3E}">
        <p14:creationId xmlns:p14="http://schemas.microsoft.com/office/powerpoint/2010/main" val="492543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71FB53-6031-4888-AFC1-99F029F719F4}"/>
              </a:ext>
            </a:extLst>
          </p:cNvPr>
          <p:cNvSpPr/>
          <p:nvPr/>
        </p:nvSpPr>
        <p:spPr>
          <a:xfrm>
            <a:off x="3048000" y="57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https://www.youtube.com/watch?time_continue=42&amp;v=myzQ7FJLyCE&amp;feature=emb_logo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DD9D4-527D-4E0F-8732-0659FCD75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72" y="1202574"/>
            <a:ext cx="6151419" cy="3478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F22CAA-61E3-4701-994F-107B13F3AF12}"/>
              </a:ext>
            </a:extLst>
          </p:cNvPr>
          <p:cNvSpPr txBox="1"/>
          <p:nvPr/>
        </p:nvSpPr>
        <p:spPr>
          <a:xfrm>
            <a:off x="8578736" y="848254"/>
            <a:ext cx="284347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Traditional</a:t>
            </a:r>
            <a:endParaRPr lang="en-GB" sz="1600" dirty="0"/>
          </a:p>
          <a:p>
            <a:r>
              <a:rPr lang="en-GB" sz="1600" dirty="0"/>
              <a:t>Our Father, who art in heaven,</a:t>
            </a:r>
            <a:br>
              <a:rPr lang="en-GB" sz="1600" dirty="0"/>
            </a:br>
            <a:r>
              <a:rPr lang="en-GB" sz="1600" dirty="0"/>
              <a:t>Hallowed be thy name.</a:t>
            </a:r>
            <a:br>
              <a:rPr lang="en-GB" sz="1600" dirty="0"/>
            </a:br>
            <a:r>
              <a:rPr lang="en-GB" sz="1600" dirty="0"/>
              <a:t>Thy kingdom come,</a:t>
            </a:r>
            <a:br>
              <a:rPr lang="en-GB" sz="1600" dirty="0"/>
            </a:br>
            <a:r>
              <a:rPr lang="en-GB" sz="1600" dirty="0"/>
              <a:t>Thy will be done,</a:t>
            </a:r>
            <a:br>
              <a:rPr lang="en-GB" sz="1600" dirty="0"/>
            </a:br>
            <a:r>
              <a:rPr lang="en-GB" sz="1600" dirty="0"/>
              <a:t>On earth as it is in heaven.</a:t>
            </a:r>
            <a:br>
              <a:rPr lang="en-GB" sz="1600" dirty="0"/>
            </a:br>
            <a:r>
              <a:rPr lang="en-GB" sz="1600" dirty="0"/>
              <a:t>Give us this day our daily bread,</a:t>
            </a:r>
            <a:br>
              <a:rPr lang="en-GB" sz="1600" dirty="0"/>
            </a:br>
            <a:r>
              <a:rPr lang="en-GB" sz="1600" dirty="0"/>
              <a:t>And forgive us our trespasses,</a:t>
            </a:r>
            <a:br>
              <a:rPr lang="en-GB" sz="1600" dirty="0"/>
            </a:br>
            <a:r>
              <a:rPr lang="en-GB" sz="1600" dirty="0"/>
              <a:t>As we forgive those who trespass against us.</a:t>
            </a:r>
            <a:br>
              <a:rPr lang="en-GB" sz="1600" dirty="0"/>
            </a:br>
            <a:r>
              <a:rPr lang="en-GB" sz="1600" dirty="0"/>
              <a:t>Lead us not into temptation,</a:t>
            </a:r>
            <a:br>
              <a:rPr lang="en-GB" sz="1600" dirty="0"/>
            </a:br>
            <a:r>
              <a:rPr lang="en-GB" sz="1600" dirty="0"/>
              <a:t>But deliver us from evil.</a:t>
            </a:r>
            <a:br>
              <a:rPr lang="en-GB" sz="1600" dirty="0"/>
            </a:br>
            <a:r>
              <a:rPr lang="en-GB" sz="1600" dirty="0"/>
              <a:t>For thine is the kingdom,</a:t>
            </a:r>
            <a:br>
              <a:rPr lang="en-GB" sz="1600" dirty="0"/>
            </a:br>
            <a:r>
              <a:rPr lang="en-GB" sz="1600" dirty="0"/>
              <a:t>The power and the glory,</a:t>
            </a:r>
            <a:br>
              <a:rPr lang="en-GB" sz="1600" dirty="0"/>
            </a:br>
            <a:r>
              <a:rPr lang="en-GB" sz="1600" dirty="0"/>
              <a:t>For ever and ever.</a:t>
            </a:r>
            <a:br>
              <a:rPr lang="en-GB" sz="1600" dirty="0"/>
            </a:br>
            <a:r>
              <a:rPr lang="en-GB" sz="1600" b="1" dirty="0"/>
              <a:t>Amen.</a:t>
            </a:r>
            <a:endParaRPr lang="en-GB" sz="1600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A8781-08DF-49DD-ACFA-ED93751ED131}"/>
              </a:ext>
            </a:extLst>
          </p:cNvPr>
          <p:cNvSpPr txBox="1"/>
          <p:nvPr/>
        </p:nvSpPr>
        <p:spPr>
          <a:xfrm>
            <a:off x="232550" y="4842768"/>
            <a:ext cx="563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https://www.assemblies.org.uk/pri/3370/the-lords-prayer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ED43D6-D8CF-4619-A7CE-762F112836DF}"/>
              </a:ext>
            </a:extLst>
          </p:cNvPr>
          <p:cNvSpPr/>
          <p:nvPr/>
        </p:nvSpPr>
        <p:spPr>
          <a:xfrm>
            <a:off x="232550" y="5212100"/>
            <a:ext cx="5131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Hillsong Worship Song – Our Father</a:t>
            </a:r>
          </a:p>
          <a:p>
            <a:r>
              <a:rPr lang="en-GB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https://www.youtube.com/watch?v=QzTxvOWpr7M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15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888" y="1152764"/>
            <a:ext cx="5095875" cy="2409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0538" y="0"/>
            <a:ext cx="9333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 &amp; Hub Lead Practitioners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62" y="3789584"/>
            <a:ext cx="663030" cy="645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8650" y="3701724"/>
            <a:ext cx="4334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HeLP_REgroups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222" y="4007472"/>
            <a:ext cx="1154417" cy="11423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04083" y="3877744"/>
            <a:ext cx="3699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HeLP_REgroups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SDBE_Update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194" y="1039591"/>
            <a:ext cx="6753225" cy="2028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67E33D-FEA8-4625-B4DA-84A569F907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00" y="4636893"/>
            <a:ext cx="1051855" cy="1038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EAEE85-4E56-4CF1-B9CD-F32A2619F161}"/>
              </a:ext>
            </a:extLst>
          </p:cNvPr>
          <p:cNvSpPr txBox="1"/>
          <p:nvPr/>
        </p:nvSpPr>
        <p:spPr>
          <a:xfrm>
            <a:off x="1628982" y="4765143"/>
            <a:ext cx="3175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dbeworship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08EB29-E997-4E2E-B7FA-A79C0CDBEAB5}"/>
              </a:ext>
            </a:extLst>
          </p:cNvPr>
          <p:cNvSpPr/>
          <p:nvPr/>
        </p:nvSpPr>
        <p:spPr>
          <a:xfrm>
            <a:off x="1433555" y="2993062"/>
            <a:ext cx="5143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8"/>
              </a:rPr>
              <a:t>https://www.salisbury.anglican.org/schools/re-cw-sp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6466AF-4B2E-4929-9F14-DB192E45F96F}"/>
              </a:ext>
            </a:extLst>
          </p:cNvPr>
          <p:cNvSpPr/>
          <p:nvPr/>
        </p:nvSpPr>
        <p:spPr>
          <a:xfrm>
            <a:off x="1433555" y="3306430"/>
            <a:ext cx="10440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9"/>
              </a:rPr>
              <a:t>https://us4.campaign-archive.com/home/?u=13775daf7f4cffbb5e976438a&amp;id=696fdcf179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30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0752" y="769441"/>
            <a:ext cx="900740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 &amp; Reflection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Activity One –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r>
              <a:rPr kumimoji="0" lang="en-GB" sz="28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worship - leadership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Pupil voice - impact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800" b="1" noProof="0" dirty="0">
                <a:latin typeface="Calibri" panose="020F0502020204030204"/>
              </a:rPr>
              <a:t>Leading worship in these times</a:t>
            </a:r>
          </a:p>
          <a:p>
            <a:pPr lvl="0"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Activity Two –</a:t>
            </a:r>
            <a:r>
              <a:rPr kumimoji="0" lang="en-GB" sz="2800" b="1" i="0" u="sng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800" b="1" u="sng" dirty="0">
                <a:solidFill>
                  <a:srgbClr val="FF0000"/>
                </a:solidFill>
              </a:rPr>
              <a:t>Creative ways with prayer &amp; reflection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#</a:t>
            </a:r>
            <a:r>
              <a:rPr lang="en-GB" sz="2800" b="1" dirty="0" err="1"/>
              <a:t>FaithatHome</a:t>
            </a:r>
            <a:r>
              <a:rPr lang="en-GB" sz="2800" b="1" dirty="0"/>
              <a:t> – worship in School/Household/Parish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Singing!</a:t>
            </a:r>
          </a:p>
          <a:p>
            <a:pPr lvl="0">
              <a:defRPr/>
            </a:pPr>
            <a:r>
              <a:rPr lang="en-GB" sz="2800" b="1" u="sng" dirty="0">
                <a:solidFill>
                  <a:schemeClr val="accent6"/>
                </a:solidFill>
              </a:rPr>
              <a:t>Activity Three – </a:t>
            </a:r>
            <a:r>
              <a:rPr lang="en-GB" sz="2800" b="1" u="sng" dirty="0">
                <a:solidFill>
                  <a:srgbClr val="FF0000"/>
                </a:solidFill>
              </a:rPr>
              <a:t>Planning worship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Build a series of reflections around a song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	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The Lord’s Prayer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next?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34759" y="0"/>
            <a:ext cx="2210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DCF43F-8246-418A-955C-75E2D2619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389" y="4123158"/>
            <a:ext cx="3172938" cy="1617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33BA13-08BC-4F21-8A87-8211A77A6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314" y="473392"/>
            <a:ext cx="2117867" cy="21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91F1FB-BD6E-4719-AD45-57E136447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59" y="698167"/>
            <a:ext cx="10125409" cy="52569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4AC4AA-2785-42FB-8A3E-8B3F7C47C588}"/>
              </a:ext>
            </a:extLst>
          </p:cNvPr>
          <p:cNvSpPr/>
          <p:nvPr/>
        </p:nvSpPr>
        <p:spPr>
          <a:xfrm>
            <a:off x="3258589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https://www.salisbury.anglican.org/schools/post-course-resources/collective-worship-session-1-resources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34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7537F2-38B8-46CD-AC05-133F085FA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11" y="363687"/>
            <a:ext cx="822297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2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085" y="0"/>
            <a:ext cx="974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Restorative curriculum – book blankets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C4123-547A-4DCA-970F-47E0C2935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32" y="879157"/>
            <a:ext cx="7709649" cy="49120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D40424-8C63-4672-9131-F02288D3A150}"/>
              </a:ext>
            </a:extLst>
          </p:cNvPr>
          <p:cNvSpPr/>
          <p:nvPr/>
        </p:nvSpPr>
        <p:spPr>
          <a:xfrm>
            <a:off x="8338781" y="1126909"/>
            <a:ext cx="3138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https://twitter.com/MrsHgrps/status/1259825541793951745/photo/2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7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331" y="154920"/>
            <a:ext cx="9495057" cy="875096"/>
          </a:xfrm>
        </p:spPr>
        <p:txBody>
          <a:bodyPr/>
          <a:lstStyle/>
          <a:p>
            <a:r>
              <a:rPr lang="en-GB" b="1" dirty="0"/>
              <a:t>Development of Prayer and Reflection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46686"/>
          </a:xfrm>
        </p:spPr>
        <p:txBody>
          <a:bodyPr/>
          <a:lstStyle/>
          <a:p>
            <a:r>
              <a:rPr lang="en-GB" dirty="0"/>
              <a:t>Across diocese - Local Prayer Spaces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6686"/>
          </a:xfrm>
        </p:spPr>
        <p:txBody>
          <a:bodyPr/>
          <a:lstStyle/>
          <a:p>
            <a:r>
              <a:rPr lang="en-GB" dirty="0"/>
              <a:t>Peg Dolls help Transition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EA75CA-C970-43FB-9466-AD5C3FEA7F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18719" y="2171521"/>
            <a:ext cx="3755819" cy="368458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4F3C25-8F6C-4ED8-878E-3420069962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334881" y="2127849"/>
            <a:ext cx="2837957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5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A627E6-0C16-46B3-BCC6-8FFDCA84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875" y="129654"/>
            <a:ext cx="5627331" cy="56218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AAEB75-F5BB-47C0-A525-15371636DF78}"/>
              </a:ext>
            </a:extLst>
          </p:cNvPr>
          <p:cNvSpPr/>
          <p:nvPr/>
        </p:nvSpPr>
        <p:spPr>
          <a:xfrm>
            <a:off x="7874757" y="843677"/>
            <a:ext cx="2513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https://engageworship.org/ideas/were-going-prayer-hunt-outdoor-prayer-stations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69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BFF0AB-A65F-44B0-B14A-4D3DBF5B9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475" y="941640"/>
            <a:ext cx="8434316" cy="4706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2279C9-A3A7-4812-92E2-8485B85D6A51}"/>
              </a:ext>
            </a:extLst>
          </p:cNvPr>
          <p:cNvSpPr txBox="1"/>
          <p:nvPr/>
        </p:nvSpPr>
        <p:spPr>
          <a:xfrm>
            <a:off x="2936543" y="102358"/>
            <a:ext cx="631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Songs and Singing in Collective Worship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897A3-F8A8-4D62-868C-8CCCFF928743}"/>
              </a:ext>
            </a:extLst>
          </p:cNvPr>
          <p:cNvSpPr txBox="1"/>
          <p:nvPr/>
        </p:nvSpPr>
        <p:spPr>
          <a:xfrm>
            <a:off x="8243248" y="941640"/>
            <a:ext cx="338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http://www.worshipsongs.org.uk/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59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28700" y="1873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625364"/>
            <a:ext cx="2324099" cy="241348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5450" y="683480"/>
            <a:ext cx="10426700" cy="48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Resources to explore if you are looking for uplifting Christian and/or values-centred music for ‘all age’ church worship, school worship or lessons. 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GB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https://worshipsongs.org.uk/</a:t>
            </a:r>
            <a:r>
              <a:rPr lang="en-GB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Free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resources written by Andy and Wendy Rayner. Some have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youtube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videos to watch and sign language –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God is With Us (Swahili song)</a:t>
            </a:r>
            <a:r>
              <a:rPr lang="en-GB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https://www.youtube.com/watch?v=LovLvqwtxkY</a:t>
            </a:r>
            <a:r>
              <a:rPr lang="en-GB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Rend Collective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My Lighthouse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altLang="en-US" sz="1200" dirty="0">
                <a:ea typeface="Times New Roman" panose="02020603050405020304" pitchFamily="18" charset="0"/>
                <a:hlinkClick r:id="rId6"/>
              </a:rPr>
              <a:t>https://www.bing.com/videos/search?q=rain+collective+songs&amp;view=detail&amp;mid=D979891F3382145674B5D979891F3382145674B5&amp;FORM=VIRE</a:t>
            </a:r>
            <a:r>
              <a:rPr lang="en-GB" altLang="en-US" sz="1200" dirty="0">
                <a:ea typeface="Times New Roman" panose="02020603050405020304" pitchFamily="18" charset="0"/>
              </a:rPr>
              <a:t> 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Songs written by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Nick and Becky Drake</a:t>
            </a:r>
            <a:endParaRPr lang="en-GB" alt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/>
              </a:rPr>
              <a:t>https://www.weareworship.com/uk/worship-leaders/nick-and-becky-drake-</a:t>
            </a:r>
            <a:r>
              <a:rPr lang="en-GB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GB" alt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Sing Out! </a:t>
            </a:r>
            <a:r>
              <a:rPr lang="en-GB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Written by John Wright and available at </a:t>
            </a:r>
            <a:r>
              <a:rPr lang="en-GB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/>
              </a:rPr>
              <a:t>Gottalife.com</a:t>
            </a:r>
            <a:r>
              <a:rPr lang="en-GB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altLang="en-US" sz="2800" dirty="0"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9"/>
              </a:rPr>
              <a:t>Fischy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9"/>
              </a:rPr>
              <a:t> Music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online songs from £60 per year subscription.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6216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464</Words>
  <Application>Microsoft Office PowerPoint</Application>
  <PresentationFormat>Widescreen</PresentationFormat>
  <Paragraphs>57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Bebas Neue</vt:lpstr>
      <vt:lpstr>Calibri</vt:lpstr>
      <vt:lpstr>Calibri Light</vt:lpstr>
      <vt:lpstr>Eras Light ITC</vt:lpstr>
      <vt:lpstr>Eras Medium ITC</vt:lpstr>
      <vt:lpstr>2_Office Theme</vt:lpstr>
      <vt:lpstr>Collective Worship - PSA Session Two - virtual</vt:lpstr>
      <vt:lpstr>PowerPoint Presentation</vt:lpstr>
      <vt:lpstr>PowerPoint Presentation</vt:lpstr>
      <vt:lpstr>PowerPoint Presentation</vt:lpstr>
      <vt:lpstr>PowerPoint Presentation</vt:lpstr>
      <vt:lpstr>Development of Prayer and Reflection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 - PSA Session Two - virtual</dc:title>
  <dc:creator>Nicola Coupe</dc:creator>
  <cp:lastModifiedBy>Nicola Coupe</cp:lastModifiedBy>
  <cp:revision>4</cp:revision>
  <dcterms:created xsi:type="dcterms:W3CDTF">2020-06-15T21:06:43Z</dcterms:created>
  <dcterms:modified xsi:type="dcterms:W3CDTF">2020-06-16T10:47:24Z</dcterms:modified>
</cp:coreProperties>
</file>