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60" r:id="rId4"/>
    <p:sldId id="261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6/15/2020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6/15/2020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6/15/2020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6/15/2020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WXtV-CyYc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James+Weldon+Johnson+-+creation+poem&amp;&amp;view=detail&amp;mid=9B999EB5DF67364BC8C99B999EB5DF67364BC8C9&amp;&amp;FORM=VRDGAR&amp;ru=%2Fvideos%2Fsearch%3Fq%3DJames%2BWeldon%2BJohnson%2B-%2Bcreation%2Bpoem%26FORM%3DHDRSC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created all our wonderful minibeasts?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DA30-14B8-40E8-AA5C-BC096E253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E5D75-C7A3-40C8-A70F-C89001920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Then God walked around,</a:t>
            </a:r>
          </a:p>
          <a:p>
            <a:r>
              <a:rPr lang="en-GB" dirty="0"/>
              <a:t>And God looked around</a:t>
            </a:r>
          </a:p>
          <a:p>
            <a:r>
              <a:rPr lang="en-GB" dirty="0"/>
              <a:t>On all that he had made.</a:t>
            </a:r>
          </a:p>
          <a:p>
            <a:r>
              <a:rPr lang="en-GB" dirty="0"/>
              <a:t>He looked at his sun, </a:t>
            </a:r>
          </a:p>
          <a:p>
            <a:r>
              <a:rPr lang="en-GB" dirty="0"/>
              <a:t>And he looked at his moon,</a:t>
            </a:r>
          </a:p>
          <a:p>
            <a:r>
              <a:rPr lang="en-GB" dirty="0"/>
              <a:t>And he looked at his little stars;</a:t>
            </a:r>
          </a:p>
          <a:p>
            <a:r>
              <a:rPr lang="en-GB" dirty="0"/>
              <a:t>He looked on his world</a:t>
            </a:r>
          </a:p>
          <a:p>
            <a:r>
              <a:rPr lang="en-GB" dirty="0"/>
              <a:t>With all its living things,</a:t>
            </a:r>
          </a:p>
          <a:p>
            <a:r>
              <a:rPr lang="en-GB" dirty="0"/>
              <a:t>And God said: I'm lonely still.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3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C847-8B39-4A2C-847C-9525AD36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4C47-0F66-45FC-B622-E62A06436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Then God sat down--</a:t>
            </a:r>
          </a:p>
          <a:p>
            <a:r>
              <a:rPr lang="en-GB" dirty="0"/>
              <a:t>On the side of a hill where he could think;</a:t>
            </a:r>
          </a:p>
          <a:p>
            <a:r>
              <a:rPr lang="en-GB" dirty="0"/>
              <a:t>By a deep, wide river he sat down;</a:t>
            </a:r>
          </a:p>
          <a:p>
            <a:r>
              <a:rPr lang="en-GB" dirty="0"/>
              <a:t>With his head in his hands,</a:t>
            </a:r>
          </a:p>
          <a:p>
            <a:r>
              <a:rPr lang="en-GB" dirty="0"/>
              <a:t>God thought and thought,</a:t>
            </a:r>
          </a:p>
          <a:p>
            <a:r>
              <a:rPr lang="en-GB" dirty="0"/>
              <a:t>Till he thought: I'll make me a man!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6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C8FF-33DB-4550-A52C-C7EEB302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9455D-6917-4E92-B873-7118F6461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Up from the bed of the river</a:t>
            </a:r>
          </a:p>
          <a:p>
            <a:r>
              <a:rPr lang="en-GB" dirty="0"/>
              <a:t>God scooped the clay;</a:t>
            </a:r>
          </a:p>
          <a:p>
            <a:r>
              <a:rPr lang="en-GB" dirty="0"/>
              <a:t>And by the bank of the river</a:t>
            </a:r>
          </a:p>
          <a:p>
            <a:r>
              <a:rPr lang="en-GB" dirty="0"/>
              <a:t>He kneeled him down;</a:t>
            </a:r>
          </a:p>
          <a:p>
            <a:r>
              <a:rPr lang="en-GB" dirty="0"/>
              <a:t>And there the great God Almighty</a:t>
            </a:r>
          </a:p>
          <a:p>
            <a:r>
              <a:rPr lang="en-GB" dirty="0"/>
              <a:t>Who lit the sun and fixed it in the sky, </a:t>
            </a:r>
          </a:p>
          <a:p>
            <a:r>
              <a:rPr lang="en-GB" dirty="0"/>
              <a:t>Who flung the stars to the most far corner of the night,</a:t>
            </a:r>
          </a:p>
          <a:p>
            <a:r>
              <a:rPr lang="en-GB" dirty="0"/>
              <a:t>Who rounded the earth in the middle of his hand;</a:t>
            </a:r>
          </a:p>
          <a:p>
            <a:r>
              <a:rPr lang="en-GB" dirty="0"/>
              <a:t>This great God,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0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3F64-2A07-49C4-A15F-D528AD02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2E2DF-AD0A-46A9-8170-46C53952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Like a mammy bending over her baby,</a:t>
            </a:r>
          </a:p>
          <a:p>
            <a:r>
              <a:rPr lang="en-GB" dirty="0"/>
              <a:t>Kneeled down in the dust</a:t>
            </a:r>
          </a:p>
          <a:p>
            <a:r>
              <a:rPr lang="en-GB" dirty="0"/>
              <a:t>Toiling over a lump of clay</a:t>
            </a:r>
          </a:p>
          <a:p>
            <a:r>
              <a:rPr lang="en-GB" dirty="0"/>
              <a:t>Till he shaped it in is his own image;</a:t>
            </a:r>
          </a:p>
          <a:p>
            <a:endParaRPr lang="en-GB" dirty="0"/>
          </a:p>
          <a:p>
            <a:r>
              <a:rPr lang="en-GB" dirty="0"/>
              <a:t>Then into it he blew the breath of life,</a:t>
            </a:r>
          </a:p>
          <a:p>
            <a:r>
              <a:rPr lang="en-GB" dirty="0"/>
              <a:t>And man became a living soul.</a:t>
            </a:r>
          </a:p>
          <a:p>
            <a:r>
              <a:rPr lang="en-GB" dirty="0"/>
              <a:t>Amen. Amen. </a:t>
            </a:r>
          </a:p>
          <a:p>
            <a:r>
              <a:rPr lang="en-GB" dirty="0"/>
              <a:t>James Weldon Johnson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A912-DFA1-4EF8-9325-44C96C87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GB" dirty="0"/>
              <a:t>What must the Christian God be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63DF-2E26-4608-9D5F-D4684E4EF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>
            <a:normAutofit/>
          </a:bodyPr>
          <a:lstStyle/>
          <a:p>
            <a:r>
              <a:rPr lang="en-GB" dirty="0"/>
              <a:t>Think about everything you have read in the poem and talk about what the Christian God is like.</a:t>
            </a:r>
          </a:p>
          <a:p>
            <a:r>
              <a:rPr lang="en-GB" dirty="0"/>
              <a:t>Use lots of describing words</a:t>
            </a:r>
          </a:p>
          <a:p>
            <a:r>
              <a:rPr lang="en-GB" dirty="0"/>
              <a:t>Describe why you think He is like this, use evidence from the poem in your answers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47F1A-6F1D-41C2-853B-E8960822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" r="9249" b="1"/>
          <a:stretch/>
        </p:blipFill>
        <p:spPr>
          <a:xfrm>
            <a:off x="6172200" y="1825625"/>
            <a:ext cx="4951414" cy="4187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96F0-D6A8-4798-8E1F-CDD4C677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/>
          <a:p>
            <a:r>
              <a:rPr lang="en-GB" sz="2300"/>
              <a:t>If God created this beautiful planet then why is it important for us to look after it, including all the living things?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993A4-1DE7-4F54-91EF-884E4DFF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13" y="914400"/>
            <a:ext cx="5029200" cy="50292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AF5-941C-4FBE-B666-E84B7BFC4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/>
          <a:p>
            <a:r>
              <a:rPr lang="en-GB" dirty="0"/>
              <a:t>Design a poster that could be displayed in a school displaying ideas about how pupils could care for God’s planet.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9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9A69-1A25-4DE3-AD35-83F47A73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GB" dirty="0"/>
              <a:t>If this was your overgrown garden, what would you do to look after it?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0F39EB-FFB5-4A56-BD05-598CD6F43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89" b="26163"/>
          <a:stretch/>
        </p:blipFill>
        <p:spPr>
          <a:xfrm>
            <a:off x="1065214" y="1752600"/>
            <a:ext cx="10058400" cy="422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93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74647-F73A-4349-ADC9-E8385ACA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/>
          <a:p>
            <a:r>
              <a:rPr lang="en-GB" sz="3100"/>
              <a:t>Christians believe that God ultimately owns everything but it has been put in to human hands to be looked after,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40F3-8EB8-41F2-9F29-1A6B1FDB2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0" cy="17526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Humans are stewards or caretakers of the world for God.</a:t>
            </a:r>
          </a:p>
          <a:p>
            <a:pPr>
              <a:spcAft>
                <a:spcPts val="600"/>
              </a:spcAft>
            </a:pPr>
            <a:r>
              <a:rPr lang="en-GB" dirty="0"/>
              <a:t>What sort of things can humans do in order to be good stewards?</a:t>
            </a:r>
          </a:p>
        </p:txBody>
      </p:sp>
    </p:spTree>
    <p:extLst>
      <p:ext uri="{BB962C8B-B14F-4D97-AF65-F5344CB8AC3E}">
        <p14:creationId xmlns:p14="http://schemas.microsoft.com/office/powerpoint/2010/main" val="31985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1C116-264B-4337-8374-23D6C9E1D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Autofit/>
          </a:bodyPr>
          <a:lstStyle/>
          <a:p>
            <a:r>
              <a:rPr lang="en-GB" sz="4000" dirty="0"/>
              <a:t>There are many ways that humans can look after the world and they go beyond just looking after nature.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F29E3-D6CB-4759-B22C-31957112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People can give their time, money and talents to look after everything and everyone. How can we, as a school, give our time, money and talents to look after everything and everyone?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69C9-C845-423C-A272-FBA46306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GB" dirty="0"/>
              <a:t>God said….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5A1F4-D229-4DEB-8331-A5C855AD5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>
            <a:normAutofit/>
          </a:bodyPr>
          <a:lstStyle/>
          <a:p>
            <a:r>
              <a:rPr lang="en-GB" sz="2200"/>
              <a:t>“I have given you every plant with seeds on the face of the earth and every tree that has fruit and seeds. This will be your food. I have given all the green plants as food to every land animal, every bird in the sky and every animal that crawls on the earth – every living, breathing animal”</a:t>
            </a:r>
          </a:p>
          <a:p>
            <a:r>
              <a:rPr lang="en-GB" sz="2200"/>
              <a:t>Genesis 1 : 28-30</a:t>
            </a:r>
          </a:p>
          <a:p>
            <a:endParaRPr lang="en-GB" sz="2200"/>
          </a:p>
        </p:txBody>
      </p:sp>
      <p:pic>
        <p:nvPicPr>
          <p:cNvPr id="5" name="Picture 4" descr="A garden with water in the background&#10;&#10;Description automatically generated">
            <a:extLst>
              <a:ext uri="{FF2B5EF4-FFF2-40B4-BE49-F238E27FC236}">
                <a16:creationId xmlns:a16="http://schemas.microsoft.com/office/drawing/2014/main" id="{21F4EC56-32E8-4823-A3DD-61E24FE4F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27016"/>
            <a:ext cx="4951414" cy="2785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3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GB" dirty="0"/>
              <a:t>Have you ever thought about?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dirty="0"/>
              <a:t>There are so many different minibeasts in our wonderful world.  How did they all become part of the world?</a:t>
            </a:r>
          </a:p>
          <a:p>
            <a:pPr>
              <a:lnSpc>
                <a:spcPct val="90000"/>
              </a:lnSpc>
            </a:pPr>
            <a:r>
              <a:rPr lang="en-GB" dirty="0"/>
              <a:t>How did the world begin? </a:t>
            </a:r>
          </a:p>
          <a:p>
            <a:pPr>
              <a:lnSpc>
                <a:spcPct val="90000"/>
              </a:lnSpc>
            </a:pPr>
            <a:r>
              <a:rPr lang="en-GB" dirty="0"/>
              <a:t>How did each animal come to have different legs or eyes or colours? </a:t>
            </a:r>
          </a:p>
          <a:p>
            <a:pPr>
              <a:lnSpc>
                <a:spcPct val="90000"/>
              </a:lnSpc>
            </a:pPr>
            <a:r>
              <a:rPr lang="en-GB" dirty="0"/>
              <a:t> Different people believe different things. </a:t>
            </a:r>
          </a:p>
          <a:p>
            <a:pPr>
              <a:lnSpc>
                <a:spcPct val="90000"/>
              </a:lnSpc>
            </a:pPr>
            <a:r>
              <a:rPr lang="en-GB" dirty="0"/>
              <a:t>Listen to What a Wonderful World by Louis Armstrong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D837D5-40F1-4E6A-B21F-D107ED71E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8" r="19793" b="-1"/>
          <a:stretch/>
        </p:blipFill>
        <p:spPr>
          <a:xfrm>
            <a:off x="6172200" y="1825625"/>
            <a:ext cx="4951414" cy="4187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FC73A-9D32-4E80-80E7-1B7E2469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These are some instructions for looking after creation, which ones do you think are good ones?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984A5-2F38-4AE8-B960-AD2DFE475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Christians should be vegetarian</a:t>
            </a:r>
          </a:p>
          <a:p>
            <a:r>
              <a:rPr lang="en-GB" dirty="0"/>
              <a:t>Do what ever you want with the earth – you are the boss!</a:t>
            </a:r>
          </a:p>
          <a:p>
            <a:r>
              <a:rPr lang="en-GB" dirty="0"/>
              <a:t>Care for plants and animals – they belong to God, but you are the gardeners and the farmers</a:t>
            </a:r>
          </a:p>
          <a:p>
            <a:r>
              <a:rPr lang="en-GB" dirty="0"/>
              <a:t>Put all the animals in the zoo so that you can show that you are ruling over them</a:t>
            </a:r>
          </a:p>
          <a:p>
            <a:r>
              <a:rPr lang="en-GB" dirty="0"/>
              <a:t>Leave the earth alone – it does not belong to you</a:t>
            </a:r>
          </a:p>
          <a:p>
            <a:r>
              <a:rPr lang="en-GB" dirty="0"/>
              <a:t>There is plenty of food for all, but don’t be greedy</a:t>
            </a:r>
          </a:p>
        </p:txBody>
      </p:sp>
    </p:spTree>
    <p:extLst>
      <p:ext uri="{BB962C8B-B14F-4D97-AF65-F5344CB8AC3E}">
        <p14:creationId xmlns:p14="http://schemas.microsoft.com/office/powerpoint/2010/main" val="192500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3A2B9-C197-472B-85F1-7CC3ABF6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Christians believe it is important to make a difference in the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49C0-665B-452C-B6DF-B426ED59B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2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/>
          <a:p>
            <a:r>
              <a:rPr lang="en-US" dirty="0"/>
              <a:t>Read or watch the Christian story of creation.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6F7B22-6976-424E-9F3C-6C3C73DD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6" r="17584"/>
          <a:stretch/>
        </p:blipFill>
        <p:spPr>
          <a:xfrm>
            <a:off x="836613" y="914400"/>
            <a:ext cx="6172201" cy="5029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/>
          <a:p>
            <a:r>
              <a:rPr lang="en-US">
                <a:hlinkClick r:id="rId3"/>
              </a:rPr>
              <a:t>https://www.youtube.com/watch?v=DnWXtV-CyYc</a:t>
            </a:r>
            <a:endParaRPr lang="en-US"/>
          </a:p>
          <a:p>
            <a:r>
              <a:rPr lang="en-US"/>
              <a:t>In this book Nick Butterworth and Mick </a:t>
            </a:r>
            <a:r>
              <a:rPr lang="en-US" err="1"/>
              <a:t>Inkpen</a:t>
            </a:r>
            <a:r>
              <a:rPr lang="en-US"/>
              <a:t> have re-written the Christian story of creation. It comes from the book of Genesis in the Bible.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/>
          <a:p>
            <a:r>
              <a:rPr lang="en-US" dirty="0"/>
              <a:t>What do you love about the world?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67A1E7-7F87-411B-92E9-378AF80B3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613" y="1693068"/>
            <a:ext cx="6172201" cy="3471863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/>
          <a:p>
            <a:r>
              <a:rPr lang="en-US" dirty="0"/>
              <a:t>Draw or take a picture of something that you think is truly beautiful. Write a few sentences to say why you like it so much and what is beautiful about it.</a:t>
            </a:r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81BB-BBE2-44D2-96B2-D544F91F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Creation by James Weldon Johnson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75884-9D71-455B-8E3E-8F21FEFAB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And God stepped out on space,</a:t>
            </a:r>
          </a:p>
          <a:p>
            <a:r>
              <a:rPr lang="en-GB" dirty="0"/>
              <a:t>And he looked around and said:</a:t>
            </a:r>
          </a:p>
          <a:p>
            <a:r>
              <a:rPr lang="en-GB" dirty="0"/>
              <a:t>I'm lonely--</a:t>
            </a:r>
          </a:p>
          <a:p>
            <a:r>
              <a:rPr lang="en-GB" dirty="0"/>
              <a:t>I'll make me a world.</a:t>
            </a:r>
          </a:p>
          <a:p>
            <a:endParaRPr lang="en-GB" dirty="0"/>
          </a:p>
          <a:p>
            <a:r>
              <a:rPr lang="en-GB" dirty="0"/>
              <a:t>And far as the eye of God could see</a:t>
            </a:r>
          </a:p>
          <a:p>
            <a:r>
              <a:rPr lang="en-GB" dirty="0"/>
              <a:t>Darkness covered everything,</a:t>
            </a:r>
          </a:p>
          <a:p>
            <a:r>
              <a:rPr lang="en-GB" dirty="0"/>
              <a:t>Blacker than a hundred midnights</a:t>
            </a:r>
          </a:p>
          <a:p>
            <a:r>
              <a:rPr lang="en-GB" dirty="0"/>
              <a:t>Down in a cypress swamp.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AD71B3-026C-43C3-AA02-61D98B11B771}"/>
              </a:ext>
            </a:extLst>
          </p:cNvPr>
          <p:cNvSpPr/>
          <p:nvPr/>
        </p:nvSpPr>
        <p:spPr>
          <a:xfrm>
            <a:off x="6094413" y="5444712"/>
            <a:ext cx="50430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2"/>
              </a:rPr>
              <a:t>https://www.bing.com/videos/search?q=James+Weldon+Johnson+-+creation+poem&amp;&amp;view=detail&amp;mid=9B999EB5DF67364BC8C99B999EB5DF67364BC8C9&amp;&amp;FORM=VRDGAR&amp;ru=%2Fvideos%2Fsearch%3Fq%3DJames%2BWeldon%2BJohnson%2B-%2Bcreation%2Bpoem%26FORM%3DHDRSC4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0355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AE3E-8391-46D2-A691-25867306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09D4D-DB85-42D6-8808-392B3AE1D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Then God himself stepped down--</a:t>
            </a:r>
          </a:p>
          <a:p>
            <a:r>
              <a:rPr lang="en-GB" dirty="0"/>
              <a:t>And the sun was on his right hand,</a:t>
            </a:r>
          </a:p>
          <a:p>
            <a:r>
              <a:rPr lang="en-GB" dirty="0"/>
              <a:t>And the moon was on his left;</a:t>
            </a:r>
          </a:p>
          <a:p>
            <a:r>
              <a:rPr lang="en-GB" dirty="0"/>
              <a:t>The stars were clustered about his head,</a:t>
            </a:r>
          </a:p>
          <a:p>
            <a:r>
              <a:rPr lang="en-GB" dirty="0"/>
              <a:t>And the earth was under his feet.</a:t>
            </a:r>
          </a:p>
          <a:p>
            <a:r>
              <a:rPr lang="en-GB" dirty="0"/>
              <a:t>And God walked, and where he trod</a:t>
            </a:r>
          </a:p>
          <a:p>
            <a:r>
              <a:rPr lang="en-GB" dirty="0"/>
              <a:t>His footsteps hollowed the valleys out</a:t>
            </a:r>
          </a:p>
          <a:p>
            <a:r>
              <a:rPr lang="en-GB" dirty="0"/>
              <a:t>And bulged the mountains up.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25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AFAC-F9AC-4988-8F9E-B881E6A0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5744C-4C26-4018-9F98-98AC989F6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Then he stopped and looked and saw</a:t>
            </a:r>
          </a:p>
          <a:p>
            <a:r>
              <a:rPr lang="en-GB" dirty="0"/>
              <a:t>That the earth was hot and barren.</a:t>
            </a:r>
          </a:p>
          <a:p>
            <a:r>
              <a:rPr lang="en-GB" dirty="0"/>
              <a:t>So God stepped over to the edge of the world</a:t>
            </a:r>
          </a:p>
          <a:p>
            <a:r>
              <a:rPr lang="en-GB" dirty="0"/>
              <a:t>And he spat out the seven seas--</a:t>
            </a:r>
          </a:p>
          <a:p>
            <a:r>
              <a:rPr lang="en-GB" dirty="0"/>
              <a:t>He batted his eyes, and the lightnings flashed--</a:t>
            </a:r>
          </a:p>
          <a:p>
            <a:r>
              <a:rPr lang="en-GB" dirty="0"/>
              <a:t>He clapped his hands, and the thunders rolled--</a:t>
            </a:r>
          </a:p>
          <a:p>
            <a:r>
              <a:rPr lang="en-GB" dirty="0"/>
              <a:t>And the waters above the earth came down,</a:t>
            </a:r>
          </a:p>
          <a:p>
            <a:r>
              <a:rPr lang="en-GB" dirty="0"/>
              <a:t>The cooling waters came down.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5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CBE7-1358-42B5-A069-D3D82A31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47A1F-7B14-4E10-A666-592753BF8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Then the green grass sprouted,</a:t>
            </a:r>
          </a:p>
          <a:p>
            <a:r>
              <a:rPr lang="en-GB" dirty="0"/>
              <a:t>And the little red flowers blossomed,</a:t>
            </a:r>
          </a:p>
          <a:p>
            <a:r>
              <a:rPr lang="en-GB" dirty="0"/>
              <a:t>The pine tree pointed his finger to the sky,</a:t>
            </a:r>
          </a:p>
          <a:p>
            <a:r>
              <a:rPr lang="en-GB" dirty="0"/>
              <a:t>And the oak spread out his arms,</a:t>
            </a:r>
          </a:p>
          <a:p>
            <a:r>
              <a:rPr lang="en-GB" dirty="0"/>
              <a:t>The lakes cuddled down in the hollows of the ground,</a:t>
            </a:r>
          </a:p>
          <a:p>
            <a:r>
              <a:rPr lang="en-GB" dirty="0"/>
              <a:t>And the rivers ran down to the sea;</a:t>
            </a:r>
          </a:p>
          <a:p>
            <a:r>
              <a:rPr lang="en-GB" dirty="0"/>
              <a:t>And God smiled again, </a:t>
            </a:r>
          </a:p>
          <a:p>
            <a:r>
              <a:rPr lang="en-GB" dirty="0"/>
              <a:t>And the rainbow appeared,</a:t>
            </a:r>
          </a:p>
          <a:p>
            <a:r>
              <a:rPr lang="en-GB" dirty="0"/>
              <a:t>And curled itself around his shoulder.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1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2CF2-8389-4540-879D-4B197B641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34EE0-F6F1-48F1-8FC7-E2B86B6B3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Then God raised his arm and he waved his hand</a:t>
            </a:r>
          </a:p>
          <a:p>
            <a:r>
              <a:rPr lang="en-GB" dirty="0"/>
              <a:t>Over the sea and over the land,</a:t>
            </a:r>
          </a:p>
          <a:p>
            <a:r>
              <a:rPr lang="en-GB" dirty="0"/>
              <a:t>And he said: Bring forth! Bring forth!</a:t>
            </a:r>
          </a:p>
          <a:p>
            <a:r>
              <a:rPr lang="en-GB" dirty="0"/>
              <a:t>And quicker than God could drop his hand,</a:t>
            </a:r>
          </a:p>
          <a:p>
            <a:r>
              <a:rPr lang="en-GB" dirty="0"/>
              <a:t>Fishes and fowls</a:t>
            </a:r>
          </a:p>
          <a:p>
            <a:r>
              <a:rPr lang="en-GB" dirty="0"/>
              <a:t>And beasts and birds</a:t>
            </a:r>
          </a:p>
          <a:p>
            <a:r>
              <a:rPr lang="en-GB" dirty="0"/>
              <a:t>Swam the rivers and the seas,</a:t>
            </a:r>
          </a:p>
          <a:p>
            <a:r>
              <a:rPr lang="en-GB" dirty="0"/>
              <a:t>Roamed the forests and the woods,</a:t>
            </a:r>
          </a:p>
          <a:p>
            <a:r>
              <a:rPr lang="en-GB" dirty="0"/>
              <a:t>And split the air with their wings.</a:t>
            </a:r>
          </a:p>
          <a:p>
            <a:r>
              <a:rPr lang="en-GB" dirty="0"/>
              <a:t>And God said: That's good!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1165</Words>
  <Application>Microsoft Office PowerPoint</Application>
  <PresentationFormat>Widescreen</PresentationFormat>
  <Paragraphs>115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Segoe Print</vt:lpstr>
      <vt:lpstr>Nature Illustration 16x9</vt:lpstr>
      <vt:lpstr>Who created all our wonderful minibeasts?</vt:lpstr>
      <vt:lpstr>Have you ever thought about?</vt:lpstr>
      <vt:lpstr>Read or watch the Christian story of creation. </vt:lpstr>
      <vt:lpstr>What do you love about the world?</vt:lpstr>
      <vt:lpstr>The Creation by James Weldon Johnson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must the Christian God be like?</vt:lpstr>
      <vt:lpstr>If God created this beautiful planet then why is it important for us to look after it, including all the living things?</vt:lpstr>
      <vt:lpstr>If this was your overgrown garden, what would you do to look after it?</vt:lpstr>
      <vt:lpstr>Christians believe that God ultimately owns everything but it has been put in to human hands to be looked after,</vt:lpstr>
      <vt:lpstr>There are many ways that humans can look after the world and they go beyond just looking after nature.</vt:lpstr>
      <vt:lpstr>God said….</vt:lpstr>
      <vt:lpstr>These are some instructions for looking after creation, which ones do you think are good ones? Why?</vt:lpstr>
      <vt:lpstr>Why do Christians believe it is important to make a difference in the world?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created all our wonderful minibeasts?</dc:title>
  <dc:creator>Owner</dc:creator>
  <cp:lastModifiedBy>Nicola Coupe</cp:lastModifiedBy>
  <cp:revision>6</cp:revision>
  <dcterms:created xsi:type="dcterms:W3CDTF">2020-06-15T12:25:47Z</dcterms:created>
  <dcterms:modified xsi:type="dcterms:W3CDTF">2020-06-15T20:59:17Z</dcterms:modified>
</cp:coreProperties>
</file>