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diagrams/data1.xml" ContentType="application/vnd.openxmlformats-officedocument.drawingml.diagramData+xml"/>
  <Override PartName="/ppt/presentation.xml" ContentType="application/vnd.openxmlformats-officedocument.presentationml.presentation.main+xml"/>
  <Override PartName="/ppt/diagrams/data2.xml" ContentType="application/vnd.openxmlformats-officedocument.drawingml.diagramData+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diagrams/drawing1.xml" ContentType="application/vnd.ms-office.drawingml.diagramDrawing+xml"/>
  <Override PartName="/ppt/theme/theme1.xml" ContentType="application/vnd.openxmlformats-officedocument.theme+xml"/>
  <Override PartName="/ppt/diagrams/drawing2.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8" r:id="rId6"/>
    <p:sldId id="269" r:id="rId7"/>
    <p:sldId id="270" r:id="rId8"/>
    <p:sldId id="261" r:id="rId9"/>
    <p:sldId id="271" r:id="rId10"/>
    <p:sldId id="272" r:id="rId11"/>
    <p:sldId id="262" r:id="rId12"/>
    <p:sldId id="273" r:id="rId13"/>
    <p:sldId id="274" r:id="rId14"/>
    <p:sldId id="277" r:id="rId15"/>
    <p:sldId id="263" r:id="rId16"/>
    <p:sldId id="275" r:id="rId17"/>
    <p:sldId id="276" r:id="rId18"/>
    <p:sldId id="281" r:id="rId19"/>
    <p:sldId id="292" r:id="rId20"/>
    <p:sldId id="264" r:id="rId21"/>
    <p:sldId id="279" r:id="rId22"/>
    <p:sldId id="280" r:id="rId23"/>
    <p:sldId id="265" r:id="rId24"/>
    <p:sldId id="294" r:id="rId25"/>
    <p:sldId id="285" r:id="rId26"/>
    <p:sldId id="282" r:id="rId27"/>
    <p:sldId id="278" r:id="rId28"/>
    <p:sldId id="283" r:id="rId29"/>
    <p:sldId id="284" r:id="rId30"/>
    <p:sldId id="266" r:id="rId31"/>
    <p:sldId id="286" r:id="rId32"/>
    <p:sldId id="287" r:id="rId33"/>
    <p:sldId id="288" r:id="rId34"/>
    <p:sldId id="289" r:id="rId35"/>
    <p:sldId id="293" r:id="rId36"/>
    <p:sldId id="290" r:id="rId37"/>
  </p:sldIdLst>
  <p:sldSz cx="12192000" cy="6858000"/>
  <p:notesSz cx="6865938" cy="9998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21" autoAdjust="0"/>
    <p:restoredTop sz="94660"/>
  </p:normalViewPr>
  <p:slideViewPr>
    <p:cSldViewPr snapToGrid="0">
      <p:cViewPr varScale="1">
        <p:scale>
          <a:sx n="168" d="100"/>
          <a:sy n="168" d="100"/>
        </p:scale>
        <p:origin x="232" y="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3C7AFE-90A6-4E2A-9D0C-DFF7E0541884}"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GB"/>
        </a:p>
      </dgm:t>
    </dgm:pt>
    <dgm:pt modelId="{0CB2F157-603B-4289-9C00-6926D47B32B7}">
      <dgm:prSet phldrT="[Text]"/>
      <dgm:spPr/>
      <dgm:t>
        <a:bodyPr/>
        <a:lstStyle/>
        <a:p>
          <a:r>
            <a:rPr lang="en-GB" dirty="0"/>
            <a:t>Gift</a:t>
          </a:r>
        </a:p>
      </dgm:t>
    </dgm:pt>
    <dgm:pt modelId="{6EF7B9E7-B8BE-4762-9694-2C66D6942FD2}" type="parTrans" cxnId="{E5E64B4A-CC00-402E-9262-F15D5044698F}">
      <dgm:prSet/>
      <dgm:spPr/>
      <dgm:t>
        <a:bodyPr/>
        <a:lstStyle/>
        <a:p>
          <a:endParaRPr lang="en-GB"/>
        </a:p>
      </dgm:t>
    </dgm:pt>
    <dgm:pt modelId="{5DCF8C7B-A0A3-426C-A3FA-0F11CCD0384E}" type="sibTrans" cxnId="{E5E64B4A-CC00-402E-9262-F15D5044698F}">
      <dgm:prSet/>
      <dgm:spPr/>
      <dgm:t>
        <a:bodyPr/>
        <a:lstStyle/>
        <a:p>
          <a:endParaRPr lang="en-GB"/>
        </a:p>
      </dgm:t>
    </dgm:pt>
    <dgm:pt modelId="{5F472D59-695F-4BDA-B907-BF8286A1974A}">
      <dgm:prSet phldrT="[Text]"/>
      <dgm:spPr/>
      <dgm:t>
        <a:bodyPr/>
        <a:lstStyle/>
        <a:p>
          <a:r>
            <a:rPr lang="en-GB" dirty="0"/>
            <a:t>Enough</a:t>
          </a:r>
        </a:p>
      </dgm:t>
    </dgm:pt>
    <dgm:pt modelId="{436593C7-477C-41C0-B151-1751BF800310}" type="parTrans" cxnId="{D203B7BB-56A5-477A-9A9D-D1A393527748}">
      <dgm:prSet/>
      <dgm:spPr/>
      <dgm:t>
        <a:bodyPr/>
        <a:lstStyle/>
        <a:p>
          <a:endParaRPr lang="en-GB"/>
        </a:p>
      </dgm:t>
    </dgm:pt>
    <dgm:pt modelId="{CA9C06FD-2E3C-4C4E-8284-C252F47C5B63}" type="sibTrans" cxnId="{D203B7BB-56A5-477A-9A9D-D1A393527748}">
      <dgm:prSet/>
      <dgm:spPr/>
      <dgm:t>
        <a:bodyPr/>
        <a:lstStyle/>
        <a:p>
          <a:endParaRPr lang="en-GB"/>
        </a:p>
      </dgm:t>
    </dgm:pt>
    <dgm:pt modelId="{4499953B-91B2-46F1-9E76-209BF481CFB8}">
      <dgm:prSet phldrT="[Text]"/>
      <dgm:spPr/>
      <dgm:t>
        <a:bodyPr/>
        <a:lstStyle/>
        <a:p>
          <a:r>
            <a:rPr lang="en-GB" dirty="0"/>
            <a:t>Obedience</a:t>
          </a:r>
        </a:p>
      </dgm:t>
    </dgm:pt>
    <dgm:pt modelId="{BE9CC77B-E80E-437E-86BF-39E85A81D093}" type="parTrans" cxnId="{B531D861-76AB-4F5A-A8EF-01A9119AB391}">
      <dgm:prSet/>
      <dgm:spPr/>
      <dgm:t>
        <a:bodyPr/>
        <a:lstStyle/>
        <a:p>
          <a:endParaRPr lang="en-GB"/>
        </a:p>
      </dgm:t>
    </dgm:pt>
    <dgm:pt modelId="{03FE21BD-47D1-41A1-B0DF-33519E7DA0AD}" type="sibTrans" cxnId="{B531D861-76AB-4F5A-A8EF-01A9119AB391}">
      <dgm:prSet/>
      <dgm:spPr/>
      <dgm:t>
        <a:bodyPr/>
        <a:lstStyle/>
        <a:p>
          <a:endParaRPr lang="en-GB"/>
        </a:p>
      </dgm:t>
    </dgm:pt>
    <dgm:pt modelId="{E53F44E8-8BDE-4AFA-A68D-B141DF706228}">
      <dgm:prSet phldrT="[Text]"/>
      <dgm:spPr/>
      <dgm:t>
        <a:bodyPr/>
        <a:lstStyle/>
        <a:p>
          <a:r>
            <a:rPr lang="en-GB" dirty="0"/>
            <a:t>Blessing</a:t>
          </a:r>
        </a:p>
      </dgm:t>
    </dgm:pt>
    <dgm:pt modelId="{C5AA0B28-9F54-44E0-808A-5CC809BA8F83}" type="parTrans" cxnId="{39C8E9F8-DC4D-4560-9931-9EA90C5BDCD6}">
      <dgm:prSet/>
      <dgm:spPr/>
      <dgm:t>
        <a:bodyPr/>
        <a:lstStyle/>
        <a:p>
          <a:endParaRPr lang="en-GB"/>
        </a:p>
      </dgm:t>
    </dgm:pt>
    <dgm:pt modelId="{CEF18E7E-8794-4669-AF8C-572C30CAA5F1}" type="sibTrans" cxnId="{39C8E9F8-DC4D-4560-9931-9EA90C5BDCD6}">
      <dgm:prSet/>
      <dgm:spPr/>
      <dgm:t>
        <a:bodyPr/>
        <a:lstStyle/>
        <a:p>
          <a:endParaRPr lang="en-GB"/>
        </a:p>
      </dgm:t>
    </dgm:pt>
    <dgm:pt modelId="{6F409668-07E5-4C5F-989D-1B4499675ABA}">
      <dgm:prSet phldrT="[Text]"/>
      <dgm:spPr/>
      <dgm:t>
        <a:bodyPr/>
        <a:lstStyle/>
        <a:p>
          <a:r>
            <a:rPr lang="en-GB" dirty="0"/>
            <a:t>Abundance</a:t>
          </a:r>
        </a:p>
      </dgm:t>
    </dgm:pt>
    <dgm:pt modelId="{45EF0AC8-FECD-4B8C-B949-C61705E46651}" type="parTrans" cxnId="{E919909C-58A0-4E3E-BF3F-9A3B909EBC2D}">
      <dgm:prSet/>
      <dgm:spPr/>
      <dgm:t>
        <a:bodyPr/>
        <a:lstStyle/>
        <a:p>
          <a:endParaRPr lang="en-GB"/>
        </a:p>
      </dgm:t>
    </dgm:pt>
    <dgm:pt modelId="{6DE38ADD-30E9-496F-B840-27886DCEE8BC}" type="sibTrans" cxnId="{E919909C-58A0-4E3E-BF3F-9A3B909EBC2D}">
      <dgm:prSet/>
      <dgm:spPr/>
      <dgm:t>
        <a:bodyPr/>
        <a:lstStyle/>
        <a:p>
          <a:endParaRPr lang="en-GB"/>
        </a:p>
      </dgm:t>
    </dgm:pt>
    <dgm:pt modelId="{96583943-3CAD-4B84-AABC-E967856F57B7}">
      <dgm:prSet phldrT="[Text]"/>
      <dgm:spPr/>
      <dgm:t>
        <a:bodyPr/>
        <a:lstStyle/>
        <a:p>
          <a:r>
            <a:rPr lang="en-GB" dirty="0"/>
            <a:t>Gratitude</a:t>
          </a:r>
        </a:p>
      </dgm:t>
    </dgm:pt>
    <dgm:pt modelId="{9549D2CB-9080-4DC3-87B9-1E49600C53F7}" type="parTrans" cxnId="{9B7B1117-231D-43B8-81D5-713EBE5AD865}">
      <dgm:prSet/>
      <dgm:spPr/>
      <dgm:t>
        <a:bodyPr/>
        <a:lstStyle/>
        <a:p>
          <a:endParaRPr lang="en-GB"/>
        </a:p>
      </dgm:t>
    </dgm:pt>
    <dgm:pt modelId="{30BA5998-F261-431D-AB75-F42B0ABC601C}" type="sibTrans" cxnId="{9B7B1117-231D-43B8-81D5-713EBE5AD865}">
      <dgm:prSet/>
      <dgm:spPr/>
      <dgm:t>
        <a:bodyPr/>
        <a:lstStyle/>
        <a:p>
          <a:endParaRPr lang="en-GB"/>
        </a:p>
      </dgm:t>
    </dgm:pt>
    <dgm:pt modelId="{D3BC2D3B-404D-4855-9BB2-869AFB0065B2}">
      <dgm:prSet phldrT="[Text]"/>
      <dgm:spPr/>
      <dgm:t>
        <a:bodyPr/>
        <a:lstStyle/>
        <a:p>
          <a:r>
            <a:rPr lang="en-GB" dirty="0"/>
            <a:t>Sacrifice</a:t>
          </a:r>
        </a:p>
        <a:p>
          <a:endParaRPr lang="en-GB" dirty="0"/>
        </a:p>
      </dgm:t>
    </dgm:pt>
    <dgm:pt modelId="{420B2089-DE9D-4288-9AB6-DEEE9E6F0283}" type="parTrans" cxnId="{5E7A8D77-13DD-43DB-A547-3D43BAC3794B}">
      <dgm:prSet/>
      <dgm:spPr/>
      <dgm:t>
        <a:bodyPr/>
        <a:lstStyle/>
        <a:p>
          <a:endParaRPr lang="en-GB"/>
        </a:p>
      </dgm:t>
    </dgm:pt>
    <dgm:pt modelId="{65D6A39E-063A-4149-BFE8-C950AB130AA6}" type="sibTrans" cxnId="{5E7A8D77-13DD-43DB-A547-3D43BAC3794B}">
      <dgm:prSet/>
      <dgm:spPr/>
      <dgm:t>
        <a:bodyPr/>
        <a:lstStyle/>
        <a:p>
          <a:endParaRPr lang="en-GB"/>
        </a:p>
      </dgm:t>
    </dgm:pt>
    <dgm:pt modelId="{60CEB8F5-F4E7-4392-A21D-AC1C6529A483}">
      <dgm:prSet phldrT="[Text]"/>
      <dgm:spPr/>
      <dgm:t>
        <a:bodyPr/>
        <a:lstStyle/>
        <a:p>
          <a:r>
            <a:rPr lang="en-GB" dirty="0"/>
            <a:t>Justice</a:t>
          </a:r>
        </a:p>
      </dgm:t>
    </dgm:pt>
    <dgm:pt modelId="{64BDCDD9-1D52-477E-91C1-BEED6413BB46}" type="parTrans" cxnId="{BB8044F5-2934-4569-BB33-BC5008B4B554}">
      <dgm:prSet/>
      <dgm:spPr/>
      <dgm:t>
        <a:bodyPr/>
        <a:lstStyle/>
        <a:p>
          <a:endParaRPr lang="en-GB"/>
        </a:p>
      </dgm:t>
    </dgm:pt>
    <dgm:pt modelId="{4BE8589A-D90A-4691-8BA3-05F95CCA6B37}" type="sibTrans" cxnId="{BB8044F5-2934-4569-BB33-BC5008B4B554}">
      <dgm:prSet/>
      <dgm:spPr/>
      <dgm:t>
        <a:bodyPr/>
        <a:lstStyle/>
        <a:p>
          <a:endParaRPr lang="en-GB"/>
        </a:p>
      </dgm:t>
    </dgm:pt>
    <dgm:pt modelId="{A9356B91-7BA1-4E47-B3D4-B7F9AEE247B0}" type="pres">
      <dgm:prSet presAssocID="{993C7AFE-90A6-4E2A-9D0C-DFF7E0541884}" presName="diagram" presStyleCnt="0">
        <dgm:presLayoutVars>
          <dgm:dir/>
          <dgm:resizeHandles val="exact"/>
        </dgm:presLayoutVars>
      </dgm:prSet>
      <dgm:spPr/>
    </dgm:pt>
    <dgm:pt modelId="{D022FD00-4431-4F82-9A7B-8AE100E2B34F}" type="pres">
      <dgm:prSet presAssocID="{0CB2F157-603B-4289-9C00-6926D47B32B7}" presName="node" presStyleLbl="node1" presStyleIdx="0" presStyleCnt="8">
        <dgm:presLayoutVars>
          <dgm:bulletEnabled val="1"/>
        </dgm:presLayoutVars>
      </dgm:prSet>
      <dgm:spPr/>
    </dgm:pt>
    <dgm:pt modelId="{3543E126-97E7-4D5F-93DE-3764FB836EB3}" type="pres">
      <dgm:prSet presAssocID="{5DCF8C7B-A0A3-426C-A3FA-0F11CCD0384E}" presName="sibTrans" presStyleCnt="0"/>
      <dgm:spPr/>
    </dgm:pt>
    <dgm:pt modelId="{034B47CE-6123-46F5-9871-9C720BAB82E5}" type="pres">
      <dgm:prSet presAssocID="{5F472D59-695F-4BDA-B907-BF8286A1974A}" presName="node" presStyleLbl="node1" presStyleIdx="1" presStyleCnt="8">
        <dgm:presLayoutVars>
          <dgm:bulletEnabled val="1"/>
        </dgm:presLayoutVars>
      </dgm:prSet>
      <dgm:spPr/>
    </dgm:pt>
    <dgm:pt modelId="{4542074D-3AB0-477D-8FA1-35EA5C21CA0C}" type="pres">
      <dgm:prSet presAssocID="{CA9C06FD-2E3C-4C4E-8284-C252F47C5B63}" presName="sibTrans" presStyleCnt="0"/>
      <dgm:spPr/>
    </dgm:pt>
    <dgm:pt modelId="{41E1F514-B37A-4C50-8B8F-633F404CBE21}" type="pres">
      <dgm:prSet presAssocID="{4499953B-91B2-46F1-9E76-209BF481CFB8}" presName="node" presStyleLbl="node1" presStyleIdx="2" presStyleCnt="8">
        <dgm:presLayoutVars>
          <dgm:bulletEnabled val="1"/>
        </dgm:presLayoutVars>
      </dgm:prSet>
      <dgm:spPr/>
    </dgm:pt>
    <dgm:pt modelId="{D487BE33-C7D0-4E1A-B963-71D63607696D}" type="pres">
      <dgm:prSet presAssocID="{03FE21BD-47D1-41A1-B0DF-33519E7DA0AD}" presName="sibTrans" presStyleCnt="0"/>
      <dgm:spPr/>
    </dgm:pt>
    <dgm:pt modelId="{6077757D-3D23-441A-AC69-D6D2A005C89A}" type="pres">
      <dgm:prSet presAssocID="{E53F44E8-8BDE-4AFA-A68D-B141DF706228}" presName="node" presStyleLbl="node1" presStyleIdx="3" presStyleCnt="8">
        <dgm:presLayoutVars>
          <dgm:bulletEnabled val="1"/>
        </dgm:presLayoutVars>
      </dgm:prSet>
      <dgm:spPr/>
    </dgm:pt>
    <dgm:pt modelId="{929D6139-9D27-4553-A6D1-2513DE773B87}" type="pres">
      <dgm:prSet presAssocID="{CEF18E7E-8794-4669-AF8C-572C30CAA5F1}" presName="sibTrans" presStyleCnt="0"/>
      <dgm:spPr/>
    </dgm:pt>
    <dgm:pt modelId="{027B1C9A-4102-43C1-9BF6-F109DC8E7433}" type="pres">
      <dgm:prSet presAssocID="{6F409668-07E5-4C5F-989D-1B4499675ABA}" presName="node" presStyleLbl="node1" presStyleIdx="4" presStyleCnt="8">
        <dgm:presLayoutVars>
          <dgm:bulletEnabled val="1"/>
        </dgm:presLayoutVars>
      </dgm:prSet>
      <dgm:spPr/>
    </dgm:pt>
    <dgm:pt modelId="{B718D1B8-9DDA-4BF3-9FB5-03CFAC181E1B}" type="pres">
      <dgm:prSet presAssocID="{6DE38ADD-30E9-496F-B840-27886DCEE8BC}" presName="sibTrans" presStyleCnt="0"/>
      <dgm:spPr/>
    </dgm:pt>
    <dgm:pt modelId="{D4C64400-6B06-44AA-B491-2494FD4C0650}" type="pres">
      <dgm:prSet presAssocID="{60CEB8F5-F4E7-4392-A21D-AC1C6529A483}" presName="node" presStyleLbl="node1" presStyleIdx="5" presStyleCnt="8">
        <dgm:presLayoutVars>
          <dgm:bulletEnabled val="1"/>
        </dgm:presLayoutVars>
      </dgm:prSet>
      <dgm:spPr/>
    </dgm:pt>
    <dgm:pt modelId="{E41A161E-5E29-41E0-94EE-E1BD2062B393}" type="pres">
      <dgm:prSet presAssocID="{4BE8589A-D90A-4691-8BA3-05F95CCA6B37}" presName="sibTrans" presStyleCnt="0"/>
      <dgm:spPr/>
    </dgm:pt>
    <dgm:pt modelId="{FBE2BDEC-4B6F-4491-BFB9-CE979E0323A4}" type="pres">
      <dgm:prSet presAssocID="{96583943-3CAD-4B84-AABC-E967856F57B7}" presName="node" presStyleLbl="node1" presStyleIdx="6" presStyleCnt="8">
        <dgm:presLayoutVars>
          <dgm:bulletEnabled val="1"/>
        </dgm:presLayoutVars>
      </dgm:prSet>
      <dgm:spPr/>
    </dgm:pt>
    <dgm:pt modelId="{ED493D58-8282-4939-BB9C-006C9D795AD8}" type="pres">
      <dgm:prSet presAssocID="{30BA5998-F261-431D-AB75-F42B0ABC601C}" presName="sibTrans" presStyleCnt="0"/>
      <dgm:spPr/>
    </dgm:pt>
    <dgm:pt modelId="{16341987-17FA-4476-A6BB-31D20C6E3E4D}" type="pres">
      <dgm:prSet presAssocID="{D3BC2D3B-404D-4855-9BB2-869AFB0065B2}" presName="node" presStyleLbl="node1" presStyleIdx="7" presStyleCnt="8">
        <dgm:presLayoutVars>
          <dgm:bulletEnabled val="1"/>
        </dgm:presLayoutVars>
      </dgm:prSet>
      <dgm:spPr/>
    </dgm:pt>
  </dgm:ptLst>
  <dgm:cxnLst>
    <dgm:cxn modelId="{9B7B1117-231D-43B8-81D5-713EBE5AD865}" srcId="{993C7AFE-90A6-4E2A-9D0C-DFF7E0541884}" destId="{96583943-3CAD-4B84-AABC-E967856F57B7}" srcOrd="6" destOrd="0" parTransId="{9549D2CB-9080-4DC3-87B9-1E49600C53F7}" sibTransId="{30BA5998-F261-431D-AB75-F42B0ABC601C}"/>
    <dgm:cxn modelId="{1D0D7217-4907-41E1-9F3D-3089B1F95AD2}" type="presOf" srcId="{993C7AFE-90A6-4E2A-9D0C-DFF7E0541884}" destId="{A9356B91-7BA1-4E47-B3D4-B7F9AEE247B0}" srcOrd="0" destOrd="0" presId="urn:microsoft.com/office/officeart/2005/8/layout/default"/>
    <dgm:cxn modelId="{615A4119-DD47-4182-AA18-C9CCC606EB82}" type="presOf" srcId="{4499953B-91B2-46F1-9E76-209BF481CFB8}" destId="{41E1F514-B37A-4C50-8B8F-633F404CBE21}" srcOrd="0" destOrd="0" presId="urn:microsoft.com/office/officeart/2005/8/layout/default"/>
    <dgm:cxn modelId="{E5E64B4A-CC00-402E-9262-F15D5044698F}" srcId="{993C7AFE-90A6-4E2A-9D0C-DFF7E0541884}" destId="{0CB2F157-603B-4289-9C00-6926D47B32B7}" srcOrd="0" destOrd="0" parTransId="{6EF7B9E7-B8BE-4762-9694-2C66D6942FD2}" sibTransId="{5DCF8C7B-A0A3-426C-A3FA-0F11CCD0384E}"/>
    <dgm:cxn modelId="{DE811C5C-94C9-4C9A-A30A-063C6479CAD9}" type="presOf" srcId="{5F472D59-695F-4BDA-B907-BF8286A1974A}" destId="{034B47CE-6123-46F5-9871-9C720BAB82E5}" srcOrd="0" destOrd="0" presId="urn:microsoft.com/office/officeart/2005/8/layout/default"/>
    <dgm:cxn modelId="{B531D861-76AB-4F5A-A8EF-01A9119AB391}" srcId="{993C7AFE-90A6-4E2A-9D0C-DFF7E0541884}" destId="{4499953B-91B2-46F1-9E76-209BF481CFB8}" srcOrd="2" destOrd="0" parTransId="{BE9CC77B-E80E-437E-86BF-39E85A81D093}" sibTransId="{03FE21BD-47D1-41A1-B0DF-33519E7DA0AD}"/>
    <dgm:cxn modelId="{65071B6A-3837-4D46-8FCB-500D90995B0F}" type="presOf" srcId="{60CEB8F5-F4E7-4392-A21D-AC1C6529A483}" destId="{D4C64400-6B06-44AA-B491-2494FD4C0650}" srcOrd="0" destOrd="0" presId="urn:microsoft.com/office/officeart/2005/8/layout/default"/>
    <dgm:cxn modelId="{5E7A8D77-13DD-43DB-A547-3D43BAC3794B}" srcId="{993C7AFE-90A6-4E2A-9D0C-DFF7E0541884}" destId="{D3BC2D3B-404D-4855-9BB2-869AFB0065B2}" srcOrd="7" destOrd="0" parTransId="{420B2089-DE9D-4288-9AB6-DEEE9E6F0283}" sibTransId="{65D6A39E-063A-4149-BFE8-C950AB130AA6}"/>
    <dgm:cxn modelId="{D6C85280-9737-4963-97F6-503BDEEBAD60}" type="presOf" srcId="{6F409668-07E5-4C5F-989D-1B4499675ABA}" destId="{027B1C9A-4102-43C1-9BF6-F109DC8E7433}" srcOrd="0" destOrd="0" presId="urn:microsoft.com/office/officeart/2005/8/layout/default"/>
    <dgm:cxn modelId="{48C54C9A-894A-4229-B127-6C474B4E0160}" type="presOf" srcId="{E53F44E8-8BDE-4AFA-A68D-B141DF706228}" destId="{6077757D-3D23-441A-AC69-D6D2A005C89A}" srcOrd="0" destOrd="0" presId="urn:microsoft.com/office/officeart/2005/8/layout/default"/>
    <dgm:cxn modelId="{E919909C-58A0-4E3E-BF3F-9A3B909EBC2D}" srcId="{993C7AFE-90A6-4E2A-9D0C-DFF7E0541884}" destId="{6F409668-07E5-4C5F-989D-1B4499675ABA}" srcOrd="4" destOrd="0" parTransId="{45EF0AC8-FECD-4B8C-B949-C61705E46651}" sibTransId="{6DE38ADD-30E9-496F-B840-27886DCEE8BC}"/>
    <dgm:cxn modelId="{2FFD14A7-03F1-46E7-8828-91E8F0857DBC}" type="presOf" srcId="{D3BC2D3B-404D-4855-9BB2-869AFB0065B2}" destId="{16341987-17FA-4476-A6BB-31D20C6E3E4D}" srcOrd="0" destOrd="0" presId="urn:microsoft.com/office/officeart/2005/8/layout/default"/>
    <dgm:cxn modelId="{D203B7BB-56A5-477A-9A9D-D1A393527748}" srcId="{993C7AFE-90A6-4E2A-9D0C-DFF7E0541884}" destId="{5F472D59-695F-4BDA-B907-BF8286A1974A}" srcOrd="1" destOrd="0" parTransId="{436593C7-477C-41C0-B151-1751BF800310}" sibTransId="{CA9C06FD-2E3C-4C4E-8284-C252F47C5B63}"/>
    <dgm:cxn modelId="{81499DC3-92C2-4407-A09E-D56EA686C6B2}" type="presOf" srcId="{0CB2F157-603B-4289-9C00-6926D47B32B7}" destId="{D022FD00-4431-4F82-9A7B-8AE100E2B34F}" srcOrd="0" destOrd="0" presId="urn:microsoft.com/office/officeart/2005/8/layout/default"/>
    <dgm:cxn modelId="{BB8044F5-2934-4569-BB33-BC5008B4B554}" srcId="{993C7AFE-90A6-4E2A-9D0C-DFF7E0541884}" destId="{60CEB8F5-F4E7-4392-A21D-AC1C6529A483}" srcOrd="5" destOrd="0" parTransId="{64BDCDD9-1D52-477E-91C1-BEED6413BB46}" sibTransId="{4BE8589A-D90A-4691-8BA3-05F95CCA6B37}"/>
    <dgm:cxn modelId="{7BB7CEF6-87D8-4B4D-BCA5-B04066A966AE}" type="presOf" srcId="{96583943-3CAD-4B84-AABC-E967856F57B7}" destId="{FBE2BDEC-4B6F-4491-BFB9-CE979E0323A4}" srcOrd="0" destOrd="0" presId="urn:microsoft.com/office/officeart/2005/8/layout/default"/>
    <dgm:cxn modelId="{39C8E9F8-DC4D-4560-9931-9EA90C5BDCD6}" srcId="{993C7AFE-90A6-4E2A-9D0C-DFF7E0541884}" destId="{E53F44E8-8BDE-4AFA-A68D-B141DF706228}" srcOrd="3" destOrd="0" parTransId="{C5AA0B28-9F54-44E0-808A-5CC809BA8F83}" sibTransId="{CEF18E7E-8794-4669-AF8C-572C30CAA5F1}"/>
    <dgm:cxn modelId="{2B4865B9-84D3-4DC5-A2AC-F8FE97FA4EEE}" type="presParOf" srcId="{A9356B91-7BA1-4E47-B3D4-B7F9AEE247B0}" destId="{D022FD00-4431-4F82-9A7B-8AE100E2B34F}" srcOrd="0" destOrd="0" presId="urn:microsoft.com/office/officeart/2005/8/layout/default"/>
    <dgm:cxn modelId="{8C9320B4-B5A7-44A5-BF16-91505D998398}" type="presParOf" srcId="{A9356B91-7BA1-4E47-B3D4-B7F9AEE247B0}" destId="{3543E126-97E7-4D5F-93DE-3764FB836EB3}" srcOrd="1" destOrd="0" presId="urn:microsoft.com/office/officeart/2005/8/layout/default"/>
    <dgm:cxn modelId="{A9A1242E-51FF-4EF6-849B-842375336A5B}" type="presParOf" srcId="{A9356B91-7BA1-4E47-B3D4-B7F9AEE247B0}" destId="{034B47CE-6123-46F5-9871-9C720BAB82E5}" srcOrd="2" destOrd="0" presId="urn:microsoft.com/office/officeart/2005/8/layout/default"/>
    <dgm:cxn modelId="{07F6CFA9-2C2B-4044-95AA-CBF65B85DFC2}" type="presParOf" srcId="{A9356B91-7BA1-4E47-B3D4-B7F9AEE247B0}" destId="{4542074D-3AB0-477D-8FA1-35EA5C21CA0C}" srcOrd="3" destOrd="0" presId="urn:microsoft.com/office/officeart/2005/8/layout/default"/>
    <dgm:cxn modelId="{10ADB8FB-4CC5-4B8F-93BF-78DE51AC6C98}" type="presParOf" srcId="{A9356B91-7BA1-4E47-B3D4-B7F9AEE247B0}" destId="{41E1F514-B37A-4C50-8B8F-633F404CBE21}" srcOrd="4" destOrd="0" presId="urn:microsoft.com/office/officeart/2005/8/layout/default"/>
    <dgm:cxn modelId="{DEE815B9-7E99-4739-953E-1042F95E984B}" type="presParOf" srcId="{A9356B91-7BA1-4E47-B3D4-B7F9AEE247B0}" destId="{D487BE33-C7D0-4E1A-B963-71D63607696D}" srcOrd="5" destOrd="0" presId="urn:microsoft.com/office/officeart/2005/8/layout/default"/>
    <dgm:cxn modelId="{A7E0A45C-05E9-484F-B696-E2FA077BC157}" type="presParOf" srcId="{A9356B91-7BA1-4E47-B3D4-B7F9AEE247B0}" destId="{6077757D-3D23-441A-AC69-D6D2A005C89A}" srcOrd="6" destOrd="0" presId="urn:microsoft.com/office/officeart/2005/8/layout/default"/>
    <dgm:cxn modelId="{650A3729-CBDD-40F0-B1A2-95EBB2E2B45E}" type="presParOf" srcId="{A9356B91-7BA1-4E47-B3D4-B7F9AEE247B0}" destId="{929D6139-9D27-4553-A6D1-2513DE773B87}" srcOrd="7" destOrd="0" presId="urn:microsoft.com/office/officeart/2005/8/layout/default"/>
    <dgm:cxn modelId="{8FF8D31A-702D-4FF5-9275-D4FBE6B7EF77}" type="presParOf" srcId="{A9356B91-7BA1-4E47-B3D4-B7F9AEE247B0}" destId="{027B1C9A-4102-43C1-9BF6-F109DC8E7433}" srcOrd="8" destOrd="0" presId="urn:microsoft.com/office/officeart/2005/8/layout/default"/>
    <dgm:cxn modelId="{D88CFD46-6D65-4D50-82C4-C32028E99945}" type="presParOf" srcId="{A9356B91-7BA1-4E47-B3D4-B7F9AEE247B0}" destId="{B718D1B8-9DDA-4BF3-9FB5-03CFAC181E1B}" srcOrd="9" destOrd="0" presId="urn:microsoft.com/office/officeart/2005/8/layout/default"/>
    <dgm:cxn modelId="{2EDB7A6F-611E-4299-BD7F-219E1A7D9169}" type="presParOf" srcId="{A9356B91-7BA1-4E47-B3D4-B7F9AEE247B0}" destId="{D4C64400-6B06-44AA-B491-2494FD4C0650}" srcOrd="10" destOrd="0" presId="urn:microsoft.com/office/officeart/2005/8/layout/default"/>
    <dgm:cxn modelId="{ECE520E1-41D7-4F38-8994-3952D2A52B0A}" type="presParOf" srcId="{A9356B91-7BA1-4E47-B3D4-B7F9AEE247B0}" destId="{E41A161E-5E29-41E0-94EE-E1BD2062B393}" srcOrd="11" destOrd="0" presId="urn:microsoft.com/office/officeart/2005/8/layout/default"/>
    <dgm:cxn modelId="{EFBADF80-D89E-4B4A-B346-ABB4D40B57D8}" type="presParOf" srcId="{A9356B91-7BA1-4E47-B3D4-B7F9AEE247B0}" destId="{FBE2BDEC-4B6F-4491-BFB9-CE979E0323A4}" srcOrd="12" destOrd="0" presId="urn:microsoft.com/office/officeart/2005/8/layout/default"/>
    <dgm:cxn modelId="{2A55107F-ABFE-41EE-8B99-AFB595ECA3AB}" type="presParOf" srcId="{A9356B91-7BA1-4E47-B3D4-B7F9AEE247B0}" destId="{ED493D58-8282-4939-BB9C-006C9D795AD8}" srcOrd="13" destOrd="0" presId="urn:microsoft.com/office/officeart/2005/8/layout/default"/>
    <dgm:cxn modelId="{424C3A03-21E3-4A86-80AA-FCBF66860451}" type="presParOf" srcId="{A9356B91-7BA1-4E47-B3D4-B7F9AEE247B0}" destId="{16341987-17FA-4476-A6BB-31D20C6E3E4D}"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3C7AFE-90A6-4E2A-9D0C-DFF7E0541884}"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GB"/>
        </a:p>
      </dgm:t>
    </dgm:pt>
    <dgm:pt modelId="{0CB2F157-603B-4289-9C00-6926D47B32B7}">
      <dgm:prSet phldrT="[Text]"/>
      <dgm:spPr/>
      <dgm:t>
        <a:bodyPr/>
        <a:lstStyle/>
        <a:p>
          <a:r>
            <a:rPr lang="en-GB" dirty="0"/>
            <a:t>Gift</a:t>
          </a:r>
        </a:p>
      </dgm:t>
    </dgm:pt>
    <dgm:pt modelId="{6EF7B9E7-B8BE-4762-9694-2C66D6942FD2}" type="parTrans" cxnId="{E5E64B4A-CC00-402E-9262-F15D5044698F}">
      <dgm:prSet/>
      <dgm:spPr/>
      <dgm:t>
        <a:bodyPr/>
        <a:lstStyle/>
        <a:p>
          <a:endParaRPr lang="en-GB"/>
        </a:p>
      </dgm:t>
    </dgm:pt>
    <dgm:pt modelId="{5DCF8C7B-A0A3-426C-A3FA-0F11CCD0384E}" type="sibTrans" cxnId="{E5E64B4A-CC00-402E-9262-F15D5044698F}">
      <dgm:prSet/>
      <dgm:spPr/>
      <dgm:t>
        <a:bodyPr/>
        <a:lstStyle/>
        <a:p>
          <a:endParaRPr lang="en-GB"/>
        </a:p>
      </dgm:t>
    </dgm:pt>
    <dgm:pt modelId="{5F472D59-695F-4BDA-B907-BF8286A1974A}">
      <dgm:prSet phldrT="[Text]"/>
      <dgm:spPr/>
      <dgm:t>
        <a:bodyPr/>
        <a:lstStyle/>
        <a:p>
          <a:r>
            <a:rPr lang="en-GB" dirty="0"/>
            <a:t>Enough</a:t>
          </a:r>
        </a:p>
      </dgm:t>
    </dgm:pt>
    <dgm:pt modelId="{436593C7-477C-41C0-B151-1751BF800310}" type="parTrans" cxnId="{D203B7BB-56A5-477A-9A9D-D1A393527748}">
      <dgm:prSet/>
      <dgm:spPr/>
      <dgm:t>
        <a:bodyPr/>
        <a:lstStyle/>
        <a:p>
          <a:endParaRPr lang="en-GB"/>
        </a:p>
      </dgm:t>
    </dgm:pt>
    <dgm:pt modelId="{CA9C06FD-2E3C-4C4E-8284-C252F47C5B63}" type="sibTrans" cxnId="{D203B7BB-56A5-477A-9A9D-D1A393527748}">
      <dgm:prSet/>
      <dgm:spPr/>
      <dgm:t>
        <a:bodyPr/>
        <a:lstStyle/>
        <a:p>
          <a:endParaRPr lang="en-GB"/>
        </a:p>
      </dgm:t>
    </dgm:pt>
    <dgm:pt modelId="{4499953B-91B2-46F1-9E76-209BF481CFB8}">
      <dgm:prSet phldrT="[Text]"/>
      <dgm:spPr/>
      <dgm:t>
        <a:bodyPr/>
        <a:lstStyle/>
        <a:p>
          <a:r>
            <a:rPr lang="en-GB" dirty="0"/>
            <a:t>Obedience</a:t>
          </a:r>
        </a:p>
      </dgm:t>
    </dgm:pt>
    <dgm:pt modelId="{BE9CC77B-E80E-437E-86BF-39E85A81D093}" type="parTrans" cxnId="{B531D861-76AB-4F5A-A8EF-01A9119AB391}">
      <dgm:prSet/>
      <dgm:spPr/>
      <dgm:t>
        <a:bodyPr/>
        <a:lstStyle/>
        <a:p>
          <a:endParaRPr lang="en-GB"/>
        </a:p>
      </dgm:t>
    </dgm:pt>
    <dgm:pt modelId="{03FE21BD-47D1-41A1-B0DF-33519E7DA0AD}" type="sibTrans" cxnId="{B531D861-76AB-4F5A-A8EF-01A9119AB391}">
      <dgm:prSet/>
      <dgm:spPr/>
      <dgm:t>
        <a:bodyPr/>
        <a:lstStyle/>
        <a:p>
          <a:endParaRPr lang="en-GB"/>
        </a:p>
      </dgm:t>
    </dgm:pt>
    <dgm:pt modelId="{E53F44E8-8BDE-4AFA-A68D-B141DF706228}">
      <dgm:prSet phldrT="[Text]"/>
      <dgm:spPr/>
      <dgm:t>
        <a:bodyPr/>
        <a:lstStyle/>
        <a:p>
          <a:r>
            <a:rPr lang="en-GB" dirty="0"/>
            <a:t>Blessing</a:t>
          </a:r>
        </a:p>
      </dgm:t>
    </dgm:pt>
    <dgm:pt modelId="{C5AA0B28-9F54-44E0-808A-5CC809BA8F83}" type="parTrans" cxnId="{39C8E9F8-DC4D-4560-9931-9EA90C5BDCD6}">
      <dgm:prSet/>
      <dgm:spPr/>
      <dgm:t>
        <a:bodyPr/>
        <a:lstStyle/>
        <a:p>
          <a:endParaRPr lang="en-GB"/>
        </a:p>
      </dgm:t>
    </dgm:pt>
    <dgm:pt modelId="{CEF18E7E-8794-4669-AF8C-572C30CAA5F1}" type="sibTrans" cxnId="{39C8E9F8-DC4D-4560-9931-9EA90C5BDCD6}">
      <dgm:prSet/>
      <dgm:spPr/>
      <dgm:t>
        <a:bodyPr/>
        <a:lstStyle/>
        <a:p>
          <a:endParaRPr lang="en-GB"/>
        </a:p>
      </dgm:t>
    </dgm:pt>
    <dgm:pt modelId="{6F409668-07E5-4C5F-989D-1B4499675ABA}">
      <dgm:prSet phldrT="[Text]"/>
      <dgm:spPr/>
      <dgm:t>
        <a:bodyPr/>
        <a:lstStyle/>
        <a:p>
          <a:r>
            <a:rPr lang="en-GB" dirty="0"/>
            <a:t>Abundance</a:t>
          </a:r>
        </a:p>
      </dgm:t>
    </dgm:pt>
    <dgm:pt modelId="{45EF0AC8-FECD-4B8C-B949-C61705E46651}" type="parTrans" cxnId="{E919909C-58A0-4E3E-BF3F-9A3B909EBC2D}">
      <dgm:prSet/>
      <dgm:spPr/>
      <dgm:t>
        <a:bodyPr/>
        <a:lstStyle/>
        <a:p>
          <a:endParaRPr lang="en-GB"/>
        </a:p>
      </dgm:t>
    </dgm:pt>
    <dgm:pt modelId="{6DE38ADD-30E9-496F-B840-27886DCEE8BC}" type="sibTrans" cxnId="{E919909C-58A0-4E3E-BF3F-9A3B909EBC2D}">
      <dgm:prSet/>
      <dgm:spPr/>
      <dgm:t>
        <a:bodyPr/>
        <a:lstStyle/>
        <a:p>
          <a:endParaRPr lang="en-GB"/>
        </a:p>
      </dgm:t>
    </dgm:pt>
    <dgm:pt modelId="{96583943-3CAD-4B84-AABC-E967856F57B7}">
      <dgm:prSet phldrT="[Text]"/>
      <dgm:spPr/>
      <dgm:t>
        <a:bodyPr/>
        <a:lstStyle/>
        <a:p>
          <a:r>
            <a:rPr lang="en-GB" dirty="0"/>
            <a:t>Gratitude</a:t>
          </a:r>
        </a:p>
      </dgm:t>
    </dgm:pt>
    <dgm:pt modelId="{9549D2CB-9080-4DC3-87B9-1E49600C53F7}" type="parTrans" cxnId="{9B7B1117-231D-43B8-81D5-713EBE5AD865}">
      <dgm:prSet/>
      <dgm:spPr/>
      <dgm:t>
        <a:bodyPr/>
        <a:lstStyle/>
        <a:p>
          <a:endParaRPr lang="en-GB"/>
        </a:p>
      </dgm:t>
    </dgm:pt>
    <dgm:pt modelId="{30BA5998-F261-431D-AB75-F42B0ABC601C}" type="sibTrans" cxnId="{9B7B1117-231D-43B8-81D5-713EBE5AD865}">
      <dgm:prSet/>
      <dgm:spPr/>
      <dgm:t>
        <a:bodyPr/>
        <a:lstStyle/>
        <a:p>
          <a:endParaRPr lang="en-GB"/>
        </a:p>
      </dgm:t>
    </dgm:pt>
    <dgm:pt modelId="{D3BC2D3B-404D-4855-9BB2-869AFB0065B2}">
      <dgm:prSet phldrT="[Text]"/>
      <dgm:spPr/>
      <dgm:t>
        <a:bodyPr/>
        <a:lstStyle/>
        <a:p>
          <a:r>
            <a:rPr lang="en-GB" dirty="0"/>
            <a:t>Sacrifice</a:t>
          </a:r>
        </a:p>
        <a:p>
          <a:endParaRPr lang="en-GB" dirty="0"/>
        </a:p>
      </dgm:t>
    </dgm:pt>
    <dgm:pt modelId="{420B2089-DE9D-4288-9AB6-DEEE9E6F0283}" type="parTrans" cxnId="{5E7A8D77-13DD-43DB-A547-3D43BAC3794B}">
      <dgm:prSet/>
      <dgm:spPr/>
      <dgm:t>
        <a:bodyPr/>
        <a:lstStyle/>
        <a:p>
          <a:endParaRPr lang="en-GB"/>
        </a:p>
      </dgm:t>
    </dgm:pt>
    <dgm:pt modelId="{65D6A39E-063A-4149-BFE8-C950AB130AA6}" type="sibTrans" cxnId="{5E7A8D77-13DD-43DB-A547-3D43BAC3794B}">
      <dgm:prSet/>
      <dgm:spPr/>
      <dgm:t>
        <a:bodyPr/>
        <a:lstStyle/>
        <a:p>
          <a:endParaRPr lang="en-GB"/>
        </a:p>
      </dgm:t>
    </dgm:pt>
    <dgm:pt modelId="{60CEB8F5-F4E7-4392-A21D-AC1C6529A483}">
      <dgm:prSet phldrT="[Text]"/>
      <dgm:spPr/>
      <dgm:t>
        <a:bodyPr/>
        <a:lstStyle/>
        <a:p>
          <a:r>
            <a:rPr lang="en-GB" dirty="0"/>
            <a:t>Justice</a:t>
          </a:r>
        </a:p>
      </dgm:t>
    </dgm:pt>
    <dgm:pt modelId="{64BDCDD9-1D52-477E-91C1-BEED6413BB46}" type="parTrans" cxnId="{BB8044F5-2934-4569-BB33-BC5008B4B554}">
      <dgm:prSet/>
      <dgm:spPr/>
      <dgm:t>
        <a:bodyPr/>
        <a:lstStyle/>
        <a:p>
          <a:endParaRPr lang="en-GB"/>
        </a:p>
      </dgm:t>
    </dgm:pt>
    <dgm:pt modelId="{4BE8589A-D90A-4691-8BA3-05F95CCA6B37}" type="sibTrans" cxnId="{BB8044F5-2934-4569-BB33-BC5008B4B554}">
      <dgm:prSet/>
      <dgm:spPr/>
      <dgm:t>
        <a:bodyPr/>
        <a:lstStyle/>
        <a:p>
          <a:endParaRPr lang="en-GB"/>
        </a:p>
      </dgm:t>
    </dgm:pt>
    <dgm:pt modelId="{A9356B91-7BA1-4E47-B3D4-B7F9AEE247B0}" type="pres">
      <dgm:prSet presAssocID="{993C7AFE-90A6-4E2A-9D0C-DFF7E0541884}" presName="diagram" presStyleCnt="0">
        <dgm:presLayoutVars>
          <dgm:dir/>
          <dgm:resizeHandles val="exact"/>
        </dgm:presLayoutVars>
      </dgm:prSet>
      <dgm:spPr/>
    </dgm:pt>
    <dgm:pt modelId="{D022FD00-4431-4F82-9A7B-8AE100E2B34F}" type="pres">
      <dgm:prSet presAssocID="{0CB2F157-603B-4289-9C00-6926D47B32B7}" presName="node" presStyleLbl="node1" presStyleIdx="0" presStyleCnt="8">
        <dgm:presLayoutVars>
          <dgm:bulletEnabled val="1"/>
        </dgm:presLayoutVars>
      </dgm:prSet>
      <dgm:spPr/>
    </dgm:pt>
    <dgm:pt modelId="{3543E126-97E7-4D5F-93DE-3764FB836EB3}" type="pres">
      <dgm:prSet presAssocID="{5DCF8C7B-A0A3-426C-A3FA-0F11CCD0384E}" presName="sibTrans" presStyleCnt="0"/>
      <dgm:spPr/>
    </dgm:pt>
    <dgm:pt modelId="{034B47CE-6123-46F5-9871-9C720BAB82E5}" type="pres">
      <dgm:prSet presAssocID="{5F472D59-695F-4BDA-B907-BF8286A1974A}" presName="node" presStyleLbl="node1" presStyleIdx="1" presStyleCnt="8">
        <dgm:presLayoutVars>
          <dgm:bulletEnabled val="1"/>
        </dgm:presLayoutVars>
      </dgm:prSet>
      <dgm:spPr/>
    </dgm:pt>
    <dgm:pt modelId="{4542074D-3AB0-477D-8FA1-35EA5C21CA0C}" type="pres">
      <dgm:prSet presAssocID="{CA9C06FD-2E3C-4C4E-8284-C252F47C5B63}" presName="sibTrans" presStyleCnt="0"/>
      <dgm:spPr/>
    </dgm:pt>
    <dgm:pt modelId="{41E1F514-B37A-4C50-8B8F-633F404CBE21}" type="pres">
      <dgm:prSet presAssocID="{4499953B-91B2-46F1-9E76-209BF481CFB8}" presName="node" presStyleLbl="node1" presStyleIdx="2" presStyleCnt="8">
        <dgm:presLayoutVars>
          <dgm:bulletEnabled val="1"/>
        </dgm:presLayoutVars>
      </dgm:prSet>
      <dgm:spPr/>
    </dgm:pt>
    <dgm:pt modelId="{D487BE33-C7D0-4E1A-B963-71D63607696D}" type="pres">
      <dgm:prSet presAssocID="{03FE21BD-47D1-41A1-B0DF-33519E7DA0AD}" presName="sibTrans" presStyleCnt="0"/>
      <dgm:spPr/>
    </dgm:pt>
    <dgm:pt modelId="{6077757D-3D23-441A-AC69-D6D2A005C89A}" type="pres">
      <dgm:prSet presAssocID="{E53F44E8-8BDE-4AFA-A68D-B141DF706228}" presName="node" presStyleLbl="node1" presStyleIdx="3" presStyleCnt="8">
        <dgm:presLayoutVars>
          <dgm:bulletEnabled val="1"/>
        </dgm:presLayoutVars>
      </dgm:prSet>
      <dgm:spPr/>
    </dgm:pt>
    <dgm:pt modelId="{929D6139-9D27-4553-A6D1-2513DE773B87}" type="pres">
      <dgm:prSet presAssocID="{CEF18E7E-8794-4669-AF8C-572C30CAA5F1}" presName="sibTrans" presStyleCnt="0"/>
      <dgm:spPr/>
    </dgm:pt>
    <dgm:pt modelId="{027B1C9A-4102-43C1-9BF6-F109DC8E7433}" type="pres">
      <dgm:prSet presAssocID="{6F409668-07E5-4C5F-989D-1B4499675ABA}" presName="node" presStyleLbl="node1" presStyleIdx="4" presStyleCnt="8">
        <dgm:presLayoutVars>
          <dgm:bulletEnabled val="1"/>
        </dgm:presLayoutVars>
      </dgm:prSet>
      <dgm:spPr/>
    </dgm:pt>
    <dgm:pt modelId="{B718D1B8-9DDA-4BF3-9FB5-03CFAC181E1B}" type="pres">
      <dgm:prSet presAssocID="{6DE38ADD-30E9-496F-B840-27886DCEE8BC}" presName="sibTrans" presStyleCnt="0"/>
      <dgm:spPr/>
    </dgm:pt>
    <dgm:pt modelId="{D4C64400-6B06-44AA-B491-2494FD4C0650}" type="pres">
      <dgm:prSet presAssocID="{60CEB8F5-F4E7-4392-A21D-AC1C6529A483}" presName="node" presStyleLbl="node1" presStyleIdx="5" presStyleCnt="8">
        <dgm:presLayoutVars>
          <dgm:bulletEnabled val="1"/>
        </dgm:presLayoutVars>
      </dgm:prSet>
      <dgm:spPr/>
    </dgm:pt>
    <dgm:pt modelId="{E41A161E-5E29-41E0-94EE-E1BD2062B393}" type="pres">
      <dgm:prSet presAssocID="{4BE8589A-D90A-4691-8BA3-05F95CCA6B37}" presName="sibTrans" presStyleCnt="0"/>
      <dgm:spPr/>
    </dgm:pt>
    <dgm:pt modelId="{FBE2BDEC-4B6F-4491-BFB9-CE979E0323A4}" type="pres">
      <dgm:prSet presAssocID="{96583943-3CAD-4B84-AABC-E967856F57B7}" presName="node" presStyleLbl="node1" presStyleIdx="6" presStyleCnt="8">
        <dgm:presLayoutVars>
          <dgm:bulletEnabled val="1"/>
        </dgm:presLayoutVars>
      </dgm:prSet>
      <dgm:spPr/>
    </dgm:pt>
    <dgm:pt modelId="{ED493D58-8282-4939-BB9C-006C9D795AD8}" type="pres">
      <dgm:prSet presAssocID="{30BA5998-F261-431D-AB75-F42B0ABC601C}" presName="sibTrans" presStyleCnt="0"/>
      <dgm:spPr/>
    </dgm:pt>
    <dgm:pt modelId="{16341987-17FA-4476-A6BB-31D20C6E3E4D}" type="pres">
      <dgm:prSet presAssocID="{D3BC2D3B-404D-4855-9BB2-869AFB0065B2}" presName="node" presStyleLbl="node1" presStyleIdx="7" presStyleCnt="8">
        <dgm:presLayoutVars>
          <dgm:bulletEnabled val="1"/>
        </dgm:presLayoutVars>
      </dgm:prSet>
      <dgm:spPr/>
    </dgm:pt>
  </dgm:ptLst>
  <dgm:cxnLst>
    <dgm:cxn modelId="{9B7B1117-231D-43B8-81D5-713EBE5AD865}" srcId="{993C7AFE-90A6-4E2A-9D0C-DFF7E0541884}" destId="{96583943-3CAD-4B84-AABC-E967856F57B7}" srcOrd="6" destOrd="0" parTransId="{9549D2CB-9080-4DC3-87B9-1E49600C53F7}" sibTransId="{30BA5998-F261-431D-AB75-F42B0ABC601C}"/>
    <dgm:cxn modelId="{1D0D7217-4907-41E1-9F3D-3089B1F95AD2}" type="presOf" srcId="{993C7AFE-90A6-4E2A-9D0C-DFF7E0541884}" destId="{A9356B91-7BA1-4E47-B3D4-B7F9AEE247B0}" srcOrd="0" destOrd="0" presId="urn:microsoft.com/office/officeart/2005/8/layout/default"/>
    <dgm:cxn modelId="{615A4119-DD47-4182-AA18-C9CCC606EB82}" type="presOf" srcId="{4499953B-91B2-46F1-9E76-209BF481CFB8}" destId="{41E1F514-B37A-4C50-8B8F-633F404CBE21}" srcOrd="0" destOrd="0" presId="urn:microsoft.com/office/officeart/2005/8/layout/default"/>
    <dgm:cxn modelId="{E5E64B4A-CC00-402E-9262-F15D5044698F}" srcId="{993C7AFE-90A6-4E2A-9D0C-DFF7E0541884}" destId="{0CB2F157-603B-4289-9C00-6926D47B32B7}" srcOrd="0" destOrd="0" parTransId="{6EF7B9E7-B8BE-4762-9694-2C66D6942FD2}" sibTransId="{5DCF8C7B-A0A3-426C-A3FA-0F11CCD0384E}"/>
    <dgm:cxn modelId="{DE811C5C-94C9-4C9A-A30A-063C6479CAD9}" type="presOf" srcId="{5F472D59-695F-4BDA-B907-BF8286A1974A}" destId="{034B47CE-6123-46F5-9871-9C720BAB82E5}" srcOrd="0" destOrd="0" presId="urn:microsoft.com/office/officeart/2005/8/layout/default"/>
    <dgm:cxn modelId="{B531D861-76AB-4F5A-A8EF-01A9119AB391}" srcId="{993C7AFE-90A6-4E2A-9D0C-DFF7E0541884}" destId="{4499953B-91B2-46F1-9E76-209BF481CFB8}" srcOrd="2" destOrd="0" parTransId="{BE9CC77B-E80E-437E-86BF-39E85A81D093}" sibTransId="{03FE21BD-47D1-41A1-B0DF-33519E7DA0AD}"/>
    <dgm:cxn modelId="{65071B6A-3837-4D46-8FCB-500D90995B0F}" type="presOf" srcId="{60CEB8F5-F4E7-4392-A21D-AC1C6529A483}" destId="{D4C64400-6B06-44AA-B491-2494FD4C0650}" srcOrd="0" destOrd="0" presId="urn:microsoft.com/office/officeart/2005/8/layout/default"/>
    <dgm:cxn modelId="{5E7A8D77-13DD-43DB-A547-3D43BAC3794B}" srcId="{993C7AFE-90A6-4E2A-9D0C-DFF7E0541884}" destId="{D3BC2D3B-404D-4855-9BB2-869AFB0065B2}" srcOrd="7" destOrd="0" parTransId="{420B2089-DE9D-4288-9AB6-DEEE9E6F0283}" sibTransId="{65D6A39E-063A-4149-BFE8-C950AB130AA6}"/>
    <dgm:cxn modelId="{D6C85280-9737-4963-97F6-503BDEEBAD60}" type="presOf" srcId="{6F409668-07E5-4C5F-989D-1B4499675ABA}" destId="{027B1C9A-4102-43C1-9BF6-F109DC8E7433}" srcOrd="0" destOrd="0" presId="urn:microsoft.com/office/officeart/2005/8/layout/default"/>
    <dgm:cxn modelId="{48C54C9A-894A-4229-B127-6C474B4E0160}" type="presOf" srcId="{E53F44E8-8BDE-4AFA-A68D-B141DF706228}" destId="{6077757D-3D23-441A-AC69-D6D2A005C89A}" srcOrd="0" destOrd="0" presId="urn:microsoft.com/office/officeart/2005/8/layout/default"/>
    <dgm:cxn modelId="{E919909C-58A0-4E3E-BF3F-9A3B909EBC2D}" srcId="{993C7AFE-90A6-4E2A-9D0C-DFF7E0541884}" destId="{6F409668-07E5-4C5F-989D-1B4499675ABA}" srcOrd="4" destOrd="0" parTransId="{45EF0AC8-FECD-4B8C-B949-C61705E46651}" sibTransId="{6DE38ADD-30E9-496F-B840-27886DCEE8BC}"/>
    <dgm:cxn modelId="{2FFD14A7-03F1-46E7-8828-91E8F0857DBC}" type="presOf" srcId="{D3BC2D3B-404D-4855-9BB2-869AFB0065B2}" destId="{16341987-17FA-4476-A6BB-31D20C6E3E4D}" srcOrd="0" destOrd="0" presId="urn:microsoft.com/office/officeart/2005/8/layout/default"/>
    <dgm:cxn modelId="{D203B7BB-56A5-477A-9A9D-D1A393527748}" srcId="{993C7AFE-90A6-4E2A-9D0C-DFF7E0541884}" destId="{5F472D59-695F-4BDA-B907-BF8286A1974A}" srcOrd="1" destOrd="0" parTransId="{436593C7-477C-41C0-B151-1751BF800310}" sibTransId="{CA9C06FD-2E3C-4C4E-8284-C252F47C5B63}"/>
    <dgm:cxn modelId="{81499DC3-92C2-4407-A09E-D56EA686C6B2}" type="presOf" srcId="{0CB2F157-603B-4289-9C00-6926D47B32B7}" destId="{D022FD00-4431-4F82-9A7B-8AE100E2B34F}" srcOrd="0" destOrd="0" presId="urn:microsoft.com/office/officeart/2005/8/layout/default"/>
    <dgm:cxn modelId="{BB8044F5-2934-4569-BB33-BC5008B4B554}" srcId="{993C7AFE-90A6-4E2A-9D0C-DFF7E0541884}" destId="{60CEB8F5-F4E7-4392-A21D-AC1C6529A483}" srcOrd="5" destOrd="0" parTransId="{64BDCDD9-1D52-477E-91C1-BEED6413BB46}" sibTransId="{4BE8589A-D90A-4691-8BA3-05F95CCA6B37}"/>
    <dgm:cxn modelId="{7BB7CEF6-87D8-4B4D-BCA5-B04066A966AE}" type="presOf" srcId="{96583943-3CAD-4B84-AABC-E967856F57B7}" destId="{FBE2BDEC-4B6F-4491-BFB9-CE979E0323A4}" srcOrd="0" destOrd="0" presId="urn:microsoft.com/office/officeart/2005/8/layout/default"/>
    <dgm:cxn modelId="{39C8E9F8-DC4D-4560-9931-9EA90C5BDCD6}" srcId="{993C7AFE-90A6-4E2A-9D0C-DFF7E0541884}" destId="{E53F44E8-8BDE-4AFA-A68D-B141DF706228}" srcOrd="3" destOrd="0" parTransId="{C5AA0B28-9F54-44E0-808A-5CC809BA8F83}" sibTransId="{CEF18E7E-8794-4669-AF8C-572C30CAA5F1}"/>
    <dgm:cxn modelId="{2B4865B9-84D3-4DC5-A2AC-F8FE97FA4EEE}" type="presParOf" srcId="{A9356B91-7BA1-4E47-B3D4-B7F9AEE247B0}" destId="{D022FD00-4431-4F82-9A7B-8AE100E2B34F}" srcOrd="0" destOrd="0" presId="urn:microsoft.com/office/officeart/2005/8/layout/default"/>
    <dgm:cxn modelId="{8C9320B4-B5A7-44A5-BF16-91505D998398}" type="presParOf" srcId="{A9356B91-7BA1-4E47-B3D4-B7F9AEE247B0}" destId="{3543E126-97E7-4D5F-93DE-3764FB836EB3}" srcOrd="1" destOrd="0" presId="urn:microsoft.com/office/officeart/2005/8/layout/default"/>
    <dgm:cxn modelId="{A9A1242E-51FF-4EF6-849B-842375336A5B}" type="presParOf" srcId="{A9356B91-7BA1-4E47-B3D4-B7F9AEE247B0}" destId="{034B47CE-6123-46F5-9871-9C720BAB82E5}" srcOrd="2" destOrd="0" presId="urn:microsoft.com/office/officeart/2005/8/layout/default"/>
    <dgm:cxn modelId="{07F6CFA9-2C2B-4044-95AA-CBF65B85DFC2}" type="presParOf" srcId="{A9356B91-7BA1-4E47-B3D4-B7F9AEE247B0}" destId="{4542074D-3AB0-477D-8FA1-35EA5C21CA0C}" srcOrd="3" destOrd="0" presId="urn:microsoft.com/office/officeart/2005/8/layout/default"/>
    <dgm:cxn modelId="{10ADB8FB-4CC5-4B8F-93BF-78DE51AC6C98}" type="presParOf" srcId="{A9356B91-7BA1-4E47-B3D4-B7F9AEE247B0}" destId="{41E1F514-B37A-4C50-8B8F-633F404CBE21}" srcOrd="4" destOrd="0" presId="urn:microsoft.com/office/officeart/2005/8/layout/default"/>
    <dgm:cxn modelId="{DEE815B9-7E99-4739-953E-1042F95E984B}" type="presParOf" srcId="{A9356B91-7BA1-4E47-B3D4-B7F9AEE247B0}" destId="{D487BE33-C7D0-4E1A-B963-71D63607696D}" srcOrd="5" destOrd="0" presId="urn:microsoft.com/office/officeart/2005/8/layout/default"/>
    <dgm:cxn modelId="{A7E0A45C-05E9-484F-B696-E2FA077BC157}" type="presParOf" srcId="{A9356B91-7BA1-4E47-B3D4-B7F9AEE247B0}" destId="{6077757D-3D23-441A-AC69-D6D2A005C89A}" srcOrd="6" destOrd="0" presId="urn:microsoft.com/office/officeart/2005/8/layout/default"/>
    <dgm:cxn modelId="{650A3729-CBDD-40F0-B1A2-95EBB2E2B45E}" type="presParOf" srcId="{A9356B91-7BA1-4E47-B3D4-B7F9AEE247B0}" destId="{929D6139-9D27-4553-A6D1-2513DE773B87}" srcOrd="7" destOrd="0" presId="urn:microsoft.com/office/officeart/2005/8/layout/default"/>
    <dgm:cxn modelId="{8FF8D31A-702D-4FF5-9275-D4FBE6B7EF77}" type="presParOf" srcId="{A9356B91-7BA1-4E47-B3D4-B7F9AEE247B0}" destId="{027B1C9A-4102-43C1-9BF6-F109DC8E7433}" srcOrd="8" destOrd="0" presId="urn:microsoft.com/office/officeart/2005/8/layout/default"/>
    <dgm:cxn modelId="{D88CFD46-6D65-4D50-82C4-C32028E99945}" type="presParOf" srcId="{A9356B91-7BA1-4E47-B3D4-B7F9AEE247B0}" destId="{B718D1B8-9DDA-4BF3-9FB5-03CFAC181E1B}" srcOrd="9" destOrd="0" presId="urn:microsoft.com/office/officeart/2005/8/layout/default"/>
    <dgm:cxn modelId="{2EDB7A6F-611E-4299-BD7F-219E1A7D9169}" type="presParOf" srcId="{A9356B91-7BA1-4E47-B3D4-B7F9AEE247B0}" destId="{D4C64400-6B06-44AA-B491-2494FD4C0650}" srcOrd="10" destOrd="0" presId="urn:microsoft.com/office/officeart/2005/8/layout/default"/>
    <dgm:cxn modelId="{ECE520E1-41D7-4F38-8994-3952D2A52B0A}" type="presParOf" srcId="{A9356B91-7BA1-4E47-B3D4-B7F9AEE247B0}" destId="{E41A161E-5E29-41E0-94EE-E1BD2062B393}" srcOrd="11" destOrd="0" presId="urn:microsoft.com/office/officeart/2005/8/layout/default"/>
    <dgm:cxn modelId="{EFBADF80-D89E-4B4A-B346-ABB4D40B57D8}" type="presParOf" srcId="{A9356B91-7BA1-4E47-B3D4-B7F9AEE247B0}" destId="{FBE2BDEC-4B6F-4491-BFB9-CE979E0323A4}" srcOrd="12" destOrd="0" presId="urn:microsoft.com/office/officeart/2005/8/layout/default"/>
    <dgm:cxn modelId="{2A55107F-ABFE-41EE-8B99-AFB595ECA3AB}" type="presParOf" srcId="{A9356B91-7BA1-4E47-B3D4-B7F9AEE247B0}" destId="{ED493D58-8282-4939-BB9C-006C9D795AD8}" srcOrd="13" destOrd="0" presId="urn:microsoft.com/office/officeart/2005/8/layout/default"/>
    <dgm:cxn modelId="{424C3A03-21E3-4A86-80AA-FCBF66860451}" type="presParOf" srcId="{A9356B91-7BA1-4E47-B3D4-B7F9AEE247B0}" destId="{16341987-17FA-4476-A6BB-31D20C6E3E4D}"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22FD00-4431-4F82-9A7B-8AE100E2B34F}">
      <dsp:nvSpPr>
        <dsp:cNvPr id="0" name=""/>
        <dsp:cNvSpPr/>
      </dsp:nvSpPr>
      <dsp:spPr>
        <a:xfrm>
          <a:off x="3080" y="587032"/>
          <a:ext cx="2444055" cy="146643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Gift</a:t>
          </a:r>
        </a:p>
      </dsp:txBody>
      <dsp:txXfrm>
        <a:off x="3080" y="587032"/>
        <a:ext cx="2444055" cy="1466433"/>
      </dsp:txXfrm>
    </dsp:sp>
    <dsp:sp modelId="{034B47CE-6123-46F5-9871-9C720BAB82E5}">
      <dsp:nvSpPr>
        <dsp:cNvPr id="0" name=""/>
        <dsp:cNvSpPr/>
      </dsp:nvSpPr>
      <dsp:spPr>
        <a:xfrm>
          <a:off x="2691541" y="587032"/>
          <a:ext cx="2444055" cy="1466433"/>
        </a:xfrm>
        <a:prstGeom prst="rect">
          <a:avLst/>
        </a:prstGeom>
        <a:solidFill>
          <a:schemeClr val="accent5">
            <a:hueOff val="-965506"/>
            <a:satOff val="-2488"/>
            <a:lumOff val="-16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Enough</a:t>
          </a:r>
        </a:p>
      </dsp:txBody>
      <dsp:txXfrm>
        <a:off x="2691541" y="587032"/>
        <a:ext cx="2444055" cy="1466433"/>
      </dsp:txXfrm>
    </dsp:sp>
    <dsp:sp modelId="{41E1F514-B37A-4C50-8B8F-633F404CBE21}">
      <dsp:nvSpPr>
        <dsp:cNvPr id="0" name=""/>
        <dsp:cNvSpPr/>
      </dsp:nvSpPr>
      <dsp:spPr>
        <a:xfrm>
          <a:off x="5380002" y="587032"/>
          <a:ext cx="2444055" cy="1466433"/>
        </a:xfrm>
        <a:prstGeom prst="rect">
          <a:avLst/>
        </a:prstGeom>
        <a:solidFill>
          <a:schemeClr val="accent5">
            <a:hueOff val="-1931012"/>
            <a:satOff val="-4977"/>
            <a:lumOff val="-33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Obedience</a:t>
          </a:r>
        </a:p>
      </dsp:txBody>
      <dsp:txXfrm>
        <a:off x="5380002" y="587032"/>
        <a:ext cx="2444055" cy="1466433"/>
      </dsp:txXfrm>
    </dsp:sp>
    <dsp:sp modelId="{6077757D-3D23-441A-AC69-D6D2A005C89A}">
      <dsp:nvSpPr>
        <dsp:cNvPr id="0" name=""/>
        <dsp:cNvSpPr/>
      </dsp:nvSpPr>
      <dsp:spPr>
        <a:xfrm>
          <a:off x="8068463" y="587032"/>
          <a:ext cx="2444055" cy="1466433"/>
        </a:xfrm>
        <a:prstGeom prst="rect">
          <a:avLst/>
        </a:prstGeom>
        <a:solidFill>
          <a:schemeClr val="accent5">
            <a:hueOff val="-2896518"/>
            <a:satOff val="-7465"/>
            <a:lumOff val="-50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Blessing</a:t>
          </a:r>
        </a:p>
      </dsp:txBody>
      <dsp:txXfrm>
        <a:off x="8068463" y="587032"/>
        <a:ext cx="2444055" cy="1466433"/>
      </dsp:txXfrm>
    </dsp:sp>
    <dsp:sp modelId="{027B1C9A-4102-43C1-9BF6-F109DC8E7433}">
      <dsp:nvSpPr>
        <dsp:cNvPr id="0" name=""/>
        <dsp:cNvSpPr/>
      </dsp:nvSpPr>
      <dsp:spPr>
        <a:xfrm>
          <a:off x="3080" y="2297871"/>
          <a:ext cx="2444055" cy="1466433"/>
        </a:xfrm>
        <a:prstGeom prst="rect">
          <a:avLst/>
        </a:prstGeom>
        <a:solidFill>
          <a:schemeClr val="accent5">
            <a:hueOff val="-3862025"/>
            <a:satOff val="-9954"/>
            <a:lumOff val="-6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Abundance</a:t>
          </a:r>
        </a:p>
      </dsp:txBody>
      <dsp:txXfrm>
        <a:off x="3080" y="2297871"/>
        <a:ext cx="2444055" cy="1466433"/>
      </dsp:txXfrm>
    </dsp:sp>
    <dsp:sp modelId="{D4C64400-6B06-44AA-B491-2494FD4C0650}">
      <dsp:nvSpPr>
        <dsp:cNvPr id="0" name=""/>
        <dsp:cNvSpPr/>
      </dsp:nvSpPr>
      <dsp:spPr>
        <a:xfrm>
          <a:off x="2691541" y="2297871"/>
          <a:ext cx="2444055" cy="1466433"/>
        </a:xfrm>
        <a:prstGeom prst="rect">
          <a:avLst/>
        </a:prstGeom>
        <a:solidFill>
          <a:schemeClr val="accent5">
            <a:hueOff val="-4827531"/>
            <a:satOff val="-12442"/>
            <a:lumOff val="-84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Justice</a:t>
          </a:r>
        </a:p>
      </dsp:txBody>
      <dsp:txXfrm>
        <a:off x="2691541" y="2297871"/>
        <a:ext cx="2444055" cy="1466433"/>
      </dsp:txXfrm>
    </dsp:sp>
    <dsp:sp modelId="{FBE2BDEC-4B6F-4491-BFB9-CE979E0323A4}">
      <dsp:nvSpPr>
        <dsp:cNvPr id="0" name=""/>
        <dsp:cNvSpPr/>
      </dsp:nvSpPr>
      <dsp:spPr>
        <a:xfrm>
          <a:off x="5380002" y="2297871"/>
          <a:ext cx="2444055" cy="1466433"/>
        </a:xfrm>
        <a:prstGeom prst="rect">
          <a:avLst/>
        </a:prstGeom>
        <a:solidFill>
          <a:schemeClr val="accent5">
            <a:hueOff val="-5793037"/>
            <a:satOff val="-14931"/>
            <a:lumOff val="-100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Gratitude</a:t>
          </a:r>
        </a:p>
      </dsp:txBody>
      <dsp:txXfrm>
        <a:off x="5380002" y="2297871"/>
        <a:ext cx="2444055" cy="1466433"/>
      </dsp:txXfrm>
    </dsp:sp>
    <dsp:sp modelId="{16341987-17FA-4476-A6BB-31D20C6E3E4D}">
      <dsp:nvSpPr>
        <dsp:cNvPr id="0" name=""/>
        <dsp:cNvSpPr/>
      </dsp:nvSpPr>
      <dsp:spPr>
        <a:xfrm>
          <a:off x="8068463" y="2297871"/>
          <a:ext cx="2444055" cy="1466433"/>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Sacrifice</a:t>
          </a:r>
        </a:p>
        <a:p>
          <a:pPr marL="0" lvl="0" indent="0" algn="ctr" defTabSz="1555750">
            <a:lnSpc>
              <a:spcPct val="90000"/>
            </a:lnSpc>
            <a:spcBef>
              <a:spcPct val="0"/>
            </a:spcBef>
            <a:spcAft>
              <a:spcPct val="35000"/>
            </a:spcAft>
            <a:buNone/>
          </a:pPr>
          <a:endParaRPr lang="en-GB" sz="3500" kern="1200" dirty="0"/>
        </a:p>
      </dsp:txBody>
      <dsp:txXfrm>
        <a:off x="8068463" y="2297871"/>
        <a:ext cx="2444055" cy="14664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22FD00-4431-4F82-9A7B-8AE100E2B34F}">
      <dsp:nvSpPr>
        <dsp:cNvPr id="0" name=""/>
        <dsp:cNvSpPr/>
      </dsp:nvSpPr>
      <dsp:spPr>
        <a:xfrm>
          <a:off x="3080" y="587032"/>
          <a:ext cx="2444055" cy="146643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Gift</a:t>
          </a:r>
        </a:p>
      </dsp:txBody>
      <dsp:txXfrm>
        <a:off x="3080" y="587032"/>
        <a:ext cx="2444055" cy="1466433"/>
      </dsp:txXfrm>
    </dsp:sp>
    <dsp:sp modelId="{034B47CE-6123-46F5-9871-9C720BAB82E5}">
      <dsp:nvSpPr>
        <dsp:cNvPr id="0" name=""/>
        <dsp:cNvSpPr/>
      </dsp:nvSpPr>
      <dsp:spPr>
        <a:xfrm>
          <a:off x="2691541" y="587032"/>
          <a:ext cx="2444055" cy="1466433"/>
        </a:xfrm>
        <a:prstGeom prst="rect">
          <a:avLst/>
        </a:prstGeom>
        <a:solidFill>
          <a:schemeClr val="accent5">
            <a:hueOff val="-965506"/>
            <a:satOff val="-2488"/>
            <a:lumOff val="-16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Enough</a:t>
          </a:r>
        </a:p>
      </dsp:txBody>
      <dsp:txXfrm>
        <a:off x="2691541" y="587032"/>
        <a:ext cx="2444055" cy="1466433"/>
      </dsp:txXfrm>
    </dsp:sp>
    <dsp:sp modelId="{41E1F514-B37A-4C50-8B8F-633F404CBE21}">
      <dsp:nvSpPr>
        <dsp:cNvPr id="0" name=""/>
        <dsp:cNvSpPr/>
      </dsp:nvSpPr>
      <dsp:spPr>
        <a:xfrm>
          <a:off x="5380002" y="587032"/>
          <a:ext cx="2444055" cy="1466433"/>
        </a:xfrm>
        <a:prstGeom prst="rect">
          <a:avLst/>
        </a:prstGeom>
        <a:solidFill>
          <a:schemeClr val="accent5">
            <a:hueOff val="-1931012"/>
            <a:satOff val="-4977"/>
            <a:lumOff val="-33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Obedience</a:t>
          </a:r>
        </a:p>
      </dsp:txBody>
      <dsp:txXfrm>
        <a:off x="5380002" y="587032"/>
        <a:ext cx="2444055" cy="1466433"/>
      </dsp:txXfrm>
    </dsp:sp>
    <dsp:sp modelId="{6077757D-3D23-441A-AC69-D6D2A005C89A}">
      <dsp:nvSpPr>
        <dsp:cNvPr id="0" name=""/>
        <dsp:cNvSpPr/>
      </dsp:nvSpPr>
      <dsp:spPr>
        <a:xfrm>
          <a:off x="8068463" y="587032"/>
          <a:ext cx="2444055" cy="1466433"/>
        </a:xfrm>
        <a:prstGeom prst="rect">
          <a:avLst/>
        </a:prstGeom>
        <a:solidFill>
          <a:schemeClr val="accent5">
            <a:hueOff val="-2896518"/>
            <a:satOff val="-7465"/>
            <a:lumOff val="-50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Blessing</a:t>
          </a:r>
        </a:p>
      </dsp:txBody>
      <dsp:txXfrm>
        <a:off x="8068463" y="587032"/>
        <a:ext cx="2444055" cy="1466433"/>
      </dsp:txXfrm>
    </dsp:sp>
    <dsp:sp modelId="{027B1C9A-4102-43C1-9BF6-F109DC8E7433}">
      <dsp:nvSpPr>
        <dsp:cNvPr id="0" name=""/>
        <dsp:cNvSpPr/>
      </dsp:nvSpPr>
      <dsp:spPr>
        <a:xfrm>
          <a:off x="3080" y="2297871"/>
          <a:ext cx="2444055" cy="1466433"/>
        </a:xfrm>
        <a:prstGeom prst="rect">
          <a:avLst/>
        </a:prstGeom>
        <a:solidFill>
          <a:schemeClr val="accent5">
            <a:hueOff val="-3862025"/>
            <a:satOff val="-9954"/>
            <a:lumOff val="-6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Abundance</a:t>
          </a:r>
        </a:p>
      </dsp:txBody>
      <dsp:txXfrm>
        <a:off x="3080" y="2297871"/>
        <a:ext cx="2444055" cy="1466433"/>
      </dsp:txXfrm>
    </dsp:sp>
    <dsp:sp modelId="{D4C64400-6B06-44AA-B491-2494FD4C0650}">
      <dsp:nvSpPr>
        <dsp:cNvPr id="0" name=""/>
        <dsp:cNvSpPr/>
      </dsp:nvSpPr>
      <dsp:spPr>
        <a:xfrm>
          <a:off x="2691541" y="2297871"/>
          <a:ext cx="2444055" cy="1466433"/>
        </a:xfrm>
        <a:prstGeom prst="rect">
          <a:avLst/>
        </a:prstGeom>
        <a:solidFill>
          <a:schemeClr val="accent5">
            <a:hueOff val="-4827531"/>
            <a:satOff val="-12442"/>
            <a:lumOff val="-84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Justice</a:t>
          </a:r>
        </a:p>
      </dsp:txBody>
      <dsp:txXfrm>
        <a:off x="2691541" y="2297871"/>
        <a:ext cx="2444055" cy="1466433"/>
      </dsp:txXfrm>
    </dsp:sp>
    <dsp:sp modelId="{FBE2BDEC-4B6F-4491-BFB9-CE979E0323A4}">
      <dsp:nvSpPr>
        <dsp:cNvPr id="0" name=""/>
        <dsp:cNvSpPr/>
      </dsp:nvSpPr>
      <dsp:spPr>
        <a:xfrm>
          <a:off x="5380002" y="2297871"/>
          <a:ext cx="2444055" cy="1466433"/>
        </a:xfrm>
        <a:prstGeom prst="rect">
          <a:avLst/>
        </a:prstGeom>
        <a:solidFill>
          <a:schemeClr val="accent5">
            <a:hueOff val="-5793037"/>
            <a:satOff val="-14931"/>
            <a:lumOff val="-100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Gratitude</a:t>
          </a:r>
        </a:p>
      </dsp:txBody>
      <dsp:txXfrm>
        <a:off x="5380002" y="2297871"/>
        <a:ext cx="2444055" cy="1466433"/>
      </dsp:txXfrm>
    </dsp:sp>
    <dsp:sp modelId="{16341987-17FA-4476-A6BB-31D20C6E3E4D}">
      <dsp:nvSpPr>
        <dsp:cNvPr id="0" name=""/>
        <dsp:cNvSpPr/>
      </dsp:nvSpPr>
      <dsp:spPr>
        <a:xfrm>
          <a:off x="8068463" y="2297871"/>
          <a:ext cx="2444055" cy="1466433"/>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Sacrifice</a:t>
          </a:r>
        </a:p>
        <a:p>
          <a:pPr marL="0" lvl="0" indent="0" algn="ctr" defTabSz="1555750">
            <a:lnSpc>
              <a:spcPct val="90000"/>
            </a:lnSpc>
            <a:spcBef>
              <a:spcPct val="0"/>
            </a:spcBef>
            <a:spcAft>
              <a:spcPct val="35000"/>
            </a:spcAft>
            <a:buNone/>
          </a:pPr>
          <a:endParaRPr lang="en-GB" sz="3500" kern="1200" dirty="0"/>
        </a:p>
      </dsp:txBody>
      <dsp:txXfrm>
        <a:off x="8068463" y="2297871"/>
        <a:ext cx="2444055" cy="14664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9C6E7-3447-4DBD-804E-13E3A6E9BA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E126C4-8D06-4338-BE07-BC1BE1149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EFF57AA-8A44-4A16-818D-9FD8B94D9EE6}"/>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5" name="Footer Placeholder 4">
            <a:extLst>
              <a:ext uri="{FF2B5EF4-FFF2-40B4-BE49-F238E27FC236}">
                <a16:creationId xmlns:a16="http://schemas.microsoft.com/office/drawing/2014/main" id="{A59C211B-5F65-4597-9A8F-D2908260DE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EC08D8-22B9-4E57-B68E-ED380556E594}"/>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201878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422F7-1B5E-4D58-8EEC-A83F1FE1F9A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737D46-C269-4FDE-8AFB-7B98739B40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4A79DD-1AA9-464E-9200-625C406D99D2}"/>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5" name="Footer Placeholder 4">
            <a:extLst>
              <a:ext uri="{FF2B5EF4-FFF2-40B4-BE49-F238E27FC236}">
                <a16:creationId xmlns:a16="http://schemas.microsoft.com/office/drawing/2014/main" id="{E61B0229-DC3E-4E2D-815E-C061A6E440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ED6A2F-F9B3-453A-89A7-14FA43E10754}"/>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1003250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D3DE7C-C37E-4B3E-A2C9-68EAACF0D6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B6ABF3-F675-44BF-A72D-EA7898FF80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520AF7-77B7-4C09-BDBD-06043E6C3CC6}"/>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5" name="Footer Placeholder 4">
            <a:extLst>
              <a:ext uri="{FF2B5EF4-FFF2-40B4-BE49-F238E27FC236}">
                <a16:creationId xmlns:a16="http://schemas.microsoft.com/office/drawing/2014/main" id="{B43A8141-8820-415E-87D5-3A23C0C6F7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03D77A-9B3C-4954-A904-BEC7A29E0CC9}"/>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251318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4D77A-802A-420C-A51B-A9354DBEEE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55EC4F-6696-4C08-9612-829FC4F967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6924A2-CBBA-4A4A-9D65-723B4854B831}"/>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5" name="Footer Placeholder 4">
            <a:extLst>
              <a:ext uri="{FF2B5EF4-FFF2-40B4-BE49-F238E27FC236}">
                <a16:creationId xmlns:a16="http://schemas.microsoft.com/office/drawing/2014/main" id="{0AE26FC4-FDA5-47BA-BF0D-28711800CC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AFFC1C-FA8C-43D1-AD13-899F0E242760}"/>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1755993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147EB-DDA4-4DC0-8F4B-A4D5C055EE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B92DCC4-4CBF-4A8B-B5CE-065BC7DAAC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B7D5D1-1C85-4712-9B94-2BB6DE48F501}"/>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5" name="Footer Placeholder 4">
            <a:extLst>
              <a:ext uri="{FF2B5EF4-FFF2-40B4-BE49-F238E27FC236}">
                <a16:creationId xmlns:a16="http://schemas.microsoft.com/office/drawing/2014/main" id="{4F192599-C444-47BA-9DFF-312D5FE04A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863DDE-0D59-4A87-ADD5-F4BE5DF16F7C}"/>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4157377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71B05-B204-4468-B6E7-EC54FE5265B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FC2F0F5-A8B8-47B6-94A9-1F998CCBC1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060BF74-7DF1-4314-BF9E-7D8C49921C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B29310-3F18-44E0-9760-788E10BACB7C}"/>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6" name="Footer Placeholder 5">
            <a:extLst>
              <a:ext uri="{FF2B5EF4-FFF2-40B4-BE49-F238E27FC236}">
                <a16:creationId xmlns:a16="http://schemas.microsoft.com/office/drawing/2014/main" id="{850E6EBE-7940-4BE2-9BE4-4F611E96FB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F2EDE7-CEDF-4A0F-B88D-C6C2B21041CE}"/>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1286031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B314-5498-4ADE-8FFE-28E7883DB0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0CA203-02D8-4ECA-A8C1-F510015283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2C8329-A987-483D-80FA-77AE3AE28E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E3D539C-688D-48E0-B7DF-1A01E6CE48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4BD548-F108-4ED4-9DD2-EDADDA0399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E6E8BD1-BE79-4498-82CA-6B4EEEF525BE}"/>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8" name="Footer Placeholder 7">
            <a:extLst>
              <a:ext uri="{FF2B5EF4-FFF2-40B4-BE49-F238E27FC236}">
                <a16:creationId xmlns:a16="http://schemas.microsoft.com/office/drawing/2014/main" id="{A901D67B-D527-4F73-92A0-F4D552A2AF5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18BB03A-0E3C-4372-8488-F9B1A290C45E}"/>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256991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9B59A-FEA7-4BEC-93BF-C331ECBC1DF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E6C06C4-C09B-4FBA-B3E6-868CF95472CF}"/>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4" name="Footer Placeholder 3">
            <a:extLst>
              <a:ext uri="{FF2B5EF4-FFF2-40B4-BE49-F238E27FC236}">
                <a16:creationId xmlns:a16="http://schemas.microsoft.com/office/drawing/2014/main" id="{A8A3B343-4389-43AA-A8C1-BB573EAA712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9F285D4-D44F-4AF4-B4A4-E64E0D476DB5}"/>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3687325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F17814-2C33-47D7-B2DD-A0E3EBCA1E6E}"/>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3" name="Footer Placeholder 2">
            <a:extLst>
              <a:ext uri="{FF2B5EF4-FFF2-40B4-BE49-F238E27FC236}">
                <a16:creationId xmlns:a16="http://schemas.microsoft.com/office/drawing/2014/main" id="{C537DB73-D042-4A08-B381-9812C1BE3F4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F133C5-B0FF-41A6-A126-34C674EA544F}"/>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2663725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D7F2-2BFF-4A59-9852-8E3D4FDC20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2717E53-330E-42BC-9953-484EC3CB1D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E3C7C8E-0EB2-4F73-8964-866415F37A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47B82B-64E3-4CAA-81DF-72074957E69C}"/>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6" name="Footer Placeholder 5">
            <a:extLst>
              <a:ext uri="{FF2B5EF4-FFF2-40B4-BE49-F238E27FC236}">
                <a16:creationId xmlns:a16="http://schemas.microsoft.com/office/drawing/2014/main" id="{1860F9D5-BEB8-41B1-8641-7E15F25D90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0EBEDF-CB66-45A1-BFF6-39DD36028907}"/>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2010515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1CA04-601D-4693-90DF-35D95DEDDD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EC228C1-DC67-4C6D-AF07-E8124E8DC5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83B93C-4316-46D4-AD79-C592BA5C34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DB3E9B-4BFB-468B-ACD7-78D522D31125}"/>
              </a:ext>
            </a:extLst>
          </p:cNvPr>
          <p:cNvSpPr>
            <a:spLocks noGrp="1"/>
          </p:cNvSpPr>
          <p:nvPr>
            <p:ph type="dt" sz="half" idx="10"/>
          </p:nvPr>
        </p:nvSpPr>
        <p:spPr/>
        <p:txBody>
          <a:bodyPr/>
          <a:lstStyle/>
          <a:p>
            <a:fld id="{000C32E5-E4E7-43A1-832D-197778C8C278}" type="datetimeFigureOut">
              <a:rPr lang="en-GB" smtClean="0"/>
              <a:t>08/07/2021</a:t>
            </a:fld>
            <a:endParaRPr lang="en-GB"/>
          </a:p>
        </p:txBody>
      </p:sp>
      <p:sp>
        <p:nvSpPr>
          <p:cNvPr id="6" name="Footer Placeholder 5">
            <a:extLst>
              <a:ext uri="{FF2B5EF4-FFF2-40B4-BE49-F238E27FC236}">
                <a16:creationId xmlns:a16="http://schemas.microsoft.com/office/drawing/2014/main" id="{67F83DDD-F8E6-4792-A876-CB85713FF8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0875E3-DD77-4D2B-989D-41C55E5101D0}"/>
              </a:ext>
            </a:extLst>
          </p:cNvPr>
          <p:cNvSpPr>
            <a:spLocks noGrp="1"/>
          </p:cNvSpPr>
          <p:nvPr>
            <p:ph type="sldNum" sz="quarter" idx="12"/>
          </p:nvPr>
        </p:nvSpPr>
        <p:spPr/>
        <p:txBody>
          <a:bodyPr/>
          <a:lstStyle/>
          <a:p>
            <a:fld id="{6C2E8D16-DF86-4632-B045-E1C89D5BB1E7}" type="slidenum">
              <a:rPr lang="en-GB" smtClean="0"/>
              <a:t>‹#›</a:t>
            </a:fld>
            <a:endParaRPr lang="en-GB"/>
          </a:p>
        </p:txBody>
      </p:sp>
    </p:spTree>
    <p:extLst>
      <p:ext uri="{BB962C8B-B14F-4D97-AF65-F5344CB8AC3E}">
        <p14:creationId xmlns:p14="http://schemas.microsoft.com/office/powerpoint/2010/main" val="185945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D58445-CAE6-40C0-942E-A96577219A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DCD9BA-ABF3-49E6-AE3D-AE7C605EE4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FB125A-4608-4CBE-8BEE-6459EEFC4E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C32E5-E4E7-43A1-832D-197778C8C278}" type="datetimeFigureOut">
              <a:rPr lang="en-GB" smtClean="0"/>
              <a:t>08/07/2021</a:t>
            </a:fld>
            <a:endParaRPr lang="en-GB"/>
          </a:p>
        </p:txBody>
      </p:sp>
      <p:sp>
        <p:nvSpPr>
          <p:cNvPr id="5" name="Footer Placeholder 4">
            <a:extLst>
              <a:ext uri="{FF2B5EF4-FFF2-40B4-BE49-F238E27FC236}">
                <a16:creationId xmlns:a16="http://schemas.microsoft.com/office/drawing/2014/main" id="{16329A8E-E097-40DC-8C50-5B02F31BFC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080C988-7275-4150-8733-7906733052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2E8D16-DF86-4632-B045-E1C89D5BB1E7}" type="slidenum">
              <a:rPr lang="en-GB" smtClean="0"/>
              <a:t>‹#›</a:t>
            </a:fld>
            <a:endParaRPr lang="en-GB"/>
          </a:p>
        </p:txBody>
      </p:sp>
    </p:spTree>
    <p:extLst>
      <p:ext uri="{BB962C8B-B14F-4D97-AF65-F5344CB8AC3E}">
        <p14:creationId xmlns:p14="http://schemas.microsoft.com/office/powerpoint/2010/main" val="1907814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biblegateway.com/passage/?search=Genesis+18&amp;version=NRSVACE#fen-NRSVACE-431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biblegateway.com/passage/?search=Acts%202&amp;version=NRSVACE#fen-NRSVACE-31256l" TargetMode="External"/><Relationship Id="rId2" Type="http://schemas.openxmlformats.org/officeDocument/2006/relationships/hyperlink" Target="https://www.biblegateway.com/passage/?search=Acts%202&amp;version=NRSVACE#fen-NRSVACE-31255j"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05494DE-B078-4D87-BB01-C8432061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9A0576B0-CD8C-4661-95C8-A9F2CE7CD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4724288" cy="6861324"/>
          </a:xfrm>
          <a:prstGeom prst="rect">
            <a:avLst/>
          </a:prstGeom>
          <a:solidFill>
            <a:srgbClr val="000000">
              <a:alpha val="8039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3FF60E2B-3919-423C-B1FF-56CDE6681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19042"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rgbClr val="000000">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C516A87-3D71-4DB3-83ED-CB9C29877599}"/>
              </a:ext>
            </a:extLst>
          </p:cNvPr>
          <p:cNvSpPr>
            <a:spLocks noGrp="1"/>
          </p:cNvSpPr>
          <p:nvPr>
            <p:ph type="ctrTitle"/>
          </p:nvPr>
        </p:nvSpPr>
        <p:spPr>
          <a:xfrm>
            <a:off x="804672" y="1122363"/>
            <a:ext cx="3308130" cy="2387600"/>
          </a:xfrm>
        </p:spPr>
        <p:txBody>
          <a:bodyPr>
            <a:normAutofit/>
          </a:bodyPr>
          <a:lstStyle/>
          <a:p>
            <a:pPr algn="l"/>
            <a:r>
              <a:rPr lang="en-GB" sz="5400">
                <a:solidFill>
                  <a:srgbClr val="FFFFFF"/>
                </a:solidFill>
              </a:rPr>
              <a:t>Generous Giving </a:t>
            </a:r>
          </a:p>
        </p:txBody>
      </p:sp>
      <p:sp>
        <p:nvSpPr>
          <p:cNvPr id="3" name="Subtitle 2">
            <a:extLst>
              <a:ext uri="{FF2B5EF4-FFF2-40B4-BE49-F238E27FC236}">
                <a16:creationId xmlns:a16="http://schemas.microsoft.com/office/drawing/2014/main" id="{2E8CFA09-7087-4656-8E84-F7E8D588BF0E}"/>
              </a:ext>
            </a:extLst>
          </p:cNvPr>
          <p:cNvSpPr>
            <a:spLocks noGrp="1"/>
          </p:cNvSpPr>
          <p:nvPr>
            <p:ph type="subTitle" idx="1"/>
          </p:nvPr>
        </p:nvSpPr>
        <p:spPr>
          <a:xfrm>
            <a:off x="804672" y="3602038"/>
            <a:ext cx="3308131" cy="1655762"/>
          </a:xfrm>
        </p:spPr>
        <p:txBody>
          <a:bodyPr>
            <a:normAutofit/>
          </a:bodyPr>
          <a:lstStyle/>
          <a:p>
            <a:pPr algn="l"/>
            <a:r>
              <a:rPr lang="en-GB" sz="2000">
                <a:solidFill>
                  <a:srgbClr val="FFFFFF"/>
                </a:solidFill>
              </a:rPr>
              <a:t>A Theology of Generosity</a:t>
            </a:r>
          </a:p>
          <a:p>
            <a:pPr algn="l"/>
            <a:endParaRPr lang="en-GB" sz="2000">
              <a:solidFill>
                <a:srgbClr val="FFFFFF"/>
              </a:solidFill>
            </a:endParaRPr>
          </a:p>
          <a:p>
            <a:pPr algn="l"/>
            <a:r>
              <a:rPr lang="en-GB" sz="2000">
                <a:solidFill>
                  <a:srgbClr val="FFFFFF"/>
                </a:solidFill>
              </a:rPr>
              <a:t>Bishop Karen and Archdeacon Antony</a:t>
            </a:r>
          </a:p>
        </p:txBody>
      </p:sp>
      <p:pic>
        <p:nvPicPr>
          <p:cNvPr id="1026" name="Picture 2" descr="Love is an open hand | Perfect Love casts out Fear">
            <a:extLst>
              <a:ext uri="{FF2B5EF4-FFF2-40B4-BE49-F238E27FC236}">
                <a16:creationId xmlns:a16="http://schemas.microsoft.com/office/drawing/2014/main" id="{B4B2214D-2F2D-4DBE-AB78-37BA4E8EBC1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320996" y="1079167"/>
            <a:ext cx="6274296" cy="4699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053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CE30BBE-B7A1-411B-9190-1BD8AEDEA0A3}"/>
              </a:ext>
            </a:extLst>
          </p:cNvPr>
          <p:cNvSpPr>
            <a:spLocks noGrp="1"/>
          </p:cNvSpPr>
          <p:nvPr>
            <p:ph type="title"/>
          </p:nvPr>
        </p:nvSpPr>
        <p:spPr>
          <a:xfrm>
            <a:off x="1137036" y="548640"/>
            <a:ext cx="9543405" cy="1188720"/>
          </a:xfrm>
        </p:spPr>
        <p:txBody>
          <a:bodyPr>
            <a:normAutofit/>
          </a:bodyPr>
          <a:lstStyle/>
          <a:p>
            <a:r>
              <a:rPr lang="en-GB">
                <a:solidFill>
                  <a:schemeClr val="tx1">
                    <a:lumMod val="85000"/>
                    <a:lumOff val="15000"/>
                  </a:schemeClr>
                </a:solidFill>
              </a:rPr>
              <a:t>Enough</a:t>
            </a:r>
          </a:p>
        </p:txBody>
      </p:sp>
      <p:sp>
        <p:nvSpPr>
          <p:cNvPr id="3" name="Content Placeholder 2">
            <a:extLst>
              <a:ext uri="{FF2B5EF4-FFF2-40B4-BE49-F238E27FC236}">
                <a16:creationId xmlns:a16="http://schemas.microsoft.com/office/drawing/2014/main" id="{C33D5FA5-CAD9-467C-8E7A-8C0491DD5390}"/>
              </a:ext>
            </a:extLst>
          </p:cNvPr>
          <p:cNvSpPr>
            <a:spLocks noGrp="1"/>
          </p:cNvSpPr>
          <p:nvPr>
            <p:ph idx="1"/>
          </p:nvPr>
        </p:nvSpPr>
        <p:spPr>
          <a:xfrm>
            <a:off x="1957987" y="2431765"/>
            <a:ext cx="8276026" cy="3320031"/>
          </a:xfrm>
        </p:spPr>
        <p:txBody>
          <a:bodyPr anchor="ctr">
            <a:normAutofit/>
          </a:bodyPr>
          <a:lstStyle/>
          <a:p>
            <a:r>
              <a:rPr lang="en-GB" sz="1600" b="0" i="0">
                <a:solidFill>
                  <a:schemeClr val="tx1">
                    <a:lumMod val="85000"/>
                    <a:lumOff val="15000"/>
                  </a:schemeClr>
                </a:solidFill>
                <a:effectLst/>
                <a:latin typeface="system-ui"/>
              </a:rPr>
              <a:t>When you reap the harvest of your land, you shall not reap to the very edges of your field, or gather the gleanings of your harvest. </a:t>
            </a:r>
            <a:r>
              <a:rPr lang="en-GB" sz="1600" b="1" i="0" baseline="30000">
                <a:solidFill>
                  <a:schemeClr val="tx1">
                    <a:lumMod val="85000"/>
                    <a:lumOff val="15000"/>
                  </a:schemeClr>
                </a:solidFill>
                <a:effectLst/>
                <a:latin typeface="system-ui"/>
              </a:rPr>
              <a:t>10 </a:t>
            </a:r>
            <a:r>
              <a:rPr lang="en-GB" sz="1600" b="0" i="0">
                <a:solidFill>
                  <a:schemeClr val="tx1">
                    <a:lumMod val="85000"/>
                    <a:lumOff val="15000"/>
                  </a:schemeClr>
                </a:solidFill>
                <a:effectLst/>
                <a:latin typeface="system-ui"/>
              </a:rPr>
              <a:t>You shall not strip your vineyard bare, or gather the fallen grapes of your vineyard; you shall leave them for the poor and the alien: I am the </a:t>
            </a:r>
            <a:r>
              <a:rPr lang="en-GB" sz="1600" b="0" i="0" cap="small">
                <a:solidFill>
                  <a:schemeClr val="tx1">
                    <a:lumMod val="85000"/>
                    <a:lumOff val="15000"/>
                  </a:schemeClr>
                </a:solidFill>
                <a:effectLst/>
                <a:latin typeface="system-ui"/>
              </a:rPr>
              <a:t>Lord</a:t>
            </a:r>
            <a:r>
              <a:rPr lang="en-GB" sz="1600" b="0" i="0">
                <a:solidFill>
                  <a:schemeClr val="tx1">
                    <a:lumMod val="85000"/>
                    <a:lumOff val="15000"/>
                  </a:schemeClr>
                </a:solidFill>
                <a:effectLst/>
                <a:latin typeface="system-ui"/>
              </a:rPr>
              <a:t> your God. Leviticus 19:9</a:t>
            </a:r>
          </a:p>
          <a:p>
            <a:endParaRPr lang="en-GB" sz="1600">
              <a:solidFill>
                <a:schemeClr val="tx1">
                  <a:lumMod val="85000"/>
                  <a:lumOff val="15000"/>
                </a:schemeClr>
              </a:solidFill>
              <a:latin typeface="system-ui"/>
            </a:endParaRPr>
          </a:p>
          <a:p>
            <a:r>
              <a:rPr lang="en-GB" sz="1600" b="0" i="0">
                <a:solidFill>
                  <a:schemeClr val="tx1">
                    <a:lumMod val="85000"/>
                    <a:lumOff val="15000"/>
                  </a:schemeClr>
                </a:solidFill>
                <a:effectLst/>
                <a:latin typeface="system-ui"/>
              </a:rPr>
              <a:t>You shall observe my statutes and faithfully keep my ordinances, so that you may live on the land securely. </a:t>
            </a:r>
            <a:r>
              <a:rPr lang="en-GB" sz="1600" b="1" i="0" baseline="30000">
                <a:solidFill>
                  <a:schemeClr val="tx1">
                    <a:lumMod val="85000"/>
                    <a:lumOff val="15000"/>
                  </a:schemeClr>
                </a:solidFill>
                <a:effectLst/>
                <a:latin typeface="system-ui"/>
              </a:rPr>
              <a:t>19 </a:t>
            </a:r>
            <a:r>
              <a:rPr lang="en-GB" sz="1600" b="0" i="0">
                <a:solidFill>
                  <a:schemeClr val="tx1">
                    <a:lumMod val="85000"/>
                    <a:lumOff val="15000"/>
                  </a:schemeClr>
                </a:solidFill>
                <a:effectLst/>
                <a:latin typeface="system-ui"/>
              </a:rPr>
              <a:t>The land will yield its fruit, and you will eat your fill and live on it securely. </a:t>
            </a:r>
            <a:r>
              <a:rPr lang="en-GB" sz="1600" b="1" i="0" baseline="30000">
                <a:solidFill>
                  <a:schemeClr val="tx1">
                    <a:lumMod val="85000"/>
                    <a:lumOff val="15000"/>
                  </a:schemeClr>
                </a:solidFill>
                <a:effectLst/>
                <a:latin typeface="system-ui"/>
              </a:rPr>
              <a:t>20 </a:t>
            </a:r>
            <a:r>
              <a:rPr lang="en-GB" sz="1600" b="0" i="0">
                <a:solidFill>
                  <a:schemeClr val="tx1">
                    <a:lumMod val="85000"/>
                    <a:lumOff val="15000"/>
                  </a:schemeClr>
                </a:solidFill>
                <a:effectLst/>
                <a:latin typeface="system-ui"/>
              </a:rPr>
              <a:t>Should you ask, ‘What shall we eat in the seventh year, if we may not sow or gather in our crop?’ </a:t>
            </a:r>
            <a:r>
              <a:rPr lang="en-GB" sz="1600" b="1" i="0" baseline="30000">
                <a:solidFill>
                  <a:schemeClr val="tx1">
                    <a:lumMod val="85000"/>
                    <a:lumOff val="15000"/>
                  </a:schemeClr>
                </a:solidFill>
                <a:effectLst/>
                <a:latin typeface="system-ui"/>
              </a:rPr>
              <a:t>21 </a:t>
            </a:r>
            <a:r>
              <a:rPr lang="en-GB" sz="1600" b="0" i="0">
                <a:solidFill>
                  <a:schemeClr val="tx1">
                    <a:lumMod val="85000"/>
                    <a:lumOff val="15000"/>
                  </a:schemeClr>
                </a:solidFill>
                <a:effectLst/>
                <a:latin typeface="system-ui"/>
              </a:rPr>
              <a:t>I will order my blessing for you in the sixth year, so that it will yield a crop for three years. </a:t>
            </a:r>
            <a:r>
              <a:rPr lang="en-GB" sz="1600" b="1" i="0" baseline="30000">
                <a:solidFill>
                  <a:schemeClr val="tx1">
                    <a:lumMod val="85000"/>
                    <a:lumOff val="15000"/>
                  </a:schemeClr>
                </a:solidFill>
                <a:effectLst/>
                <a:latin typeface="system-ui"/>
              </a:rPr>
              <a:t>22 </a:t>
            </a:r>
            <a:r>
              <a:rPr lang="en-GB" sz="1600" b="0" i="0">
                <a:solidFill>
                  <a:schemeClr val="tx1">
                    <a:lumMod val="85000"/>
                    <a:lumOff val="15000"/>
                  </a:schemeClr>
                </a:solidFill>
                <a:effectLst/>
                <a:latin typeface="system-ui"/>
              </a:rPr>
              <a:t>When you sow in the eighth year, you will be eating from the old crop; until the ninth year, when its produce comes in, you shall eat the old. </a:t>
            </a:r>
            <a:r>
              <a:rPr lang="en-GB" sz="1600" b="1" i="0" baseline="30000">
                <a:solidFill>
                  <a:schemeClr val="tx1">
                    <a:lumMod val="85000"/>
                    <a:lumOff val="15000"/>
                  </a:schemeClr>
                </a:solidFill>
                <a:effectLst/>
                <a:latin typeface="system-ui"/>
              </a:rPr>
              <a:t>23 </a:t>
            </a:r>
            <a:r>
              <a:rPr lang="en-GB" sz="1600" b="0" i="0">
                <a:solidFill>
                  <a:schemeClr val="tx1">
                    <a:lumMod val="85000"/>
                    <a:lumOff val="15000"/>
                  </a:schemeClr>
                </a:solidFill>
                <a:effectLst/>
                <a:latin typeface="system-ui"/>
              </a:rPr>
              <a:t>The land shall not be sold in perpetuity, for the land is mine; with me you are but aliens and tenants. </a:t>
            </a:r>
            <a:r>
              <a:rPr lang="en-GB" sz="1600" b="1" i="0" baseline="30000">
                <a:solidFill>
                  <a:schemeClr val="tx1">
                    <a:lumMod val="85000"/>
                    <a:lumOff val="15000"/>
                  </a:schemeClr>
                </a:solidFill>
                <a:effectLst/>
                <a:latin typeface="system-ui"/>
              </a:rPr>
              <a:t>24 </a:t>
            </a:r>
            <a:r>
              <a:rPr lang="en-GB" sz="1600" b="0" i="0">
                <a:solidFill>
                  <a:schemeClr val="tx1">
                    <a:lumMod val="85000"/>
                    <a:lumOff val="15000"/>
                  </a:schemeClr>
                </a:solidFill>
                <a:effectLst/>
                <a:latin typeface="system-ui"/>
              </a:rPr>
              <a:t>Throughout the land that you hold, you shall provide for the redemption of the land. Leviticus 25</a:t>
            </a:r>
            <a:endParaRPr lang="en-GB" sz="16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0911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7E04FE-2450-4412-AB86-655272D29B14}"/>
              </a:ext>
            </a:extLst>
          </p:cNvPr>
          <p:cNvSpPr>
            <a:spLocks noGrp="1"/>
          </p:cNvSpPr>
          <p:nvPr>
            <p:ph type="title"/>
          </p:nvPr>
        </p:nvSpPr>
        <p:spPr>
          <a:xfrm>
            <a:off x="838200" y="704088"/>
            <a:ext cx="3529953" cy="2980944"/>
          </a:xfrm>
        </p:spPr>
        <p:txBody>
          <a:bodyPr>
            <a:normAutofit/>
          </a:bodyPr>
          <a:lstStyle/>
          <a:p>
            <a:r>
              <a:rPr lang="en-GB" dirty="0">
                <a:solidFill>
                  <a:schemeClr val="bg1"/>
                </a:solidFill>
              </a:rPr>
              <a:t>3. Obedience</a:t>
            </a:r>
          </a:p>
        </p:txBody>
      </p:sp>
      <p:sp>
        <p:nvSpPr>
          <p:cNvPr id="3" name="Content Placeholder 2">
            <a:extLst>
              <a:ext uri="{FF2B5EF4-FFF2-40B4-BE49-F238E27FC236}">
                <a16:creationId xmlns:a16="http://schemas.microsoft.com/office/drawing/2014/main" id="{8B18AD02-F59B-471E-A5E7-DD2CEA60D1E4}"/>
              </a:ext>
            </a:extLst>
          </p:cNvPr>
          <p:cNvSpPr>
            <a:spLocks noGrp="1"/>
          </p:cNvSpPr>
          <p:nvPr>
            <p:ph idx="1"/>
          </p:nvPr>
        </p:nvSpPr>
        <p:spPr>
          <a:xfrm>
            <a:off x="6212410" y="704088"/>
            <a:ext cx="5135293" cy="5248656"/>
          </a:xfrm>
        </p:spPr>
        <p:txBody>
          <a:bodyPr anchor="ctr">
            <a:normAutofit/>
          </a:bodyPr>
          <a:lstStyle/>
          <a:p>
            <a:pPr marL="0" indent="0">
              <a:buNone/>
            </a:pPr>
            <a:r>
              <a:rPr lang="en-GB" sz="2400" dirty="0"/>
              <a:t>With this bread that we bring</a:t>
            </a:r>
          </a:p>
          <a:p>
            <a:pPr marL="0" indent="0">
              <a:buNone/>
            </a:pPr>
            <a:r>
              <a:rPr lang="en-GB" sz="2400" dirty="0"/>
              <a:t>we shall remember Jesus</a:t>
            </a:r>
          </a:p>
          <a:p>
            <a:pPr marL="0" indent="0">
              <a:buNone/>
            </a:pPr>
            <a:r>
              <a:rPr lang="en-GB" sz="2400" dirty="0"/>
              <a:t>With this wine that we bring</a:t>
            </a:r>
          </a:p>
          <a:p>
            <a:pPr marL="0" indent="0">
              <a:buNone/>
            </a:pPr>
            <a:r>
              <a:rPr lang="en-GB" sz="2400" dirty="0"/>
              <a:t>we shall remember Jesus</a:t>
            </a:r>
          </a:p>
          <a:p>
            <a:pPr marL="0" indent="0">
              <a:buNone/>
            </a:pPr>
            <a:r>
              <a:rPr lang="en-GB" sz="2400" dirty="0"/>
              <a:t>Bread for his body,</a:t>
            </a:r>
          </a:p>
          <a:p>
            <a:pPr marL="0" indent="0">
              <a:buNone/>
            </a:pPr>
            <a:r>
              <a:rPr lang="en-GB" sz="2400" dirty="0"/>
              <a:t>wine for his blood,</a:t>
            </a:r>
          </a:p>
          <a:p>
            <a:pPr marL="0" indent="0">
              <a:buNone/>
            </a:pPr>
            <a:r>
              <a:rPr lang="en-GB" sz="2400" dirty="0"/>
              <a:t>gifts from God to his table we bring</a:t>
            </a:r>
          </a:p>
          <a:p>
            <a:pPr marL="0" indent="0">
              <a:buNone/>
            </a:pPr>
            <a:r>
              <a:rPr lang="en-GB" sz="2400" dirty="0"/>
              <a:t>we shall remember Jesus</a:t>
            </a:r>
          </a:p>
        </p:txBody>
      </p:sp>
    </p:spTree>
    <p:extLst>
      <p:ext uri="{BB962C8B-B14F-4D97-AF65-F5344CB8AC3E}">
        <p14:creationId xmlns:p14="http://schemas.microsoft.com/office/powerpoint/2010/main" val="2539863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BBD7E-4BA9-472A-A24A-E79509D66DF4}"/>
              </a:ext>
            </a:extLst>
          </p:cNvPr>
          <p:cNvSpPr>
            <a:spLocks noGrp="1"/>
          </p:cNvSpPr>
          <p:nvPr>
            <p:ph type="title"/>
          </p:nvPr>
        </p:nvSpPr>
        <p:spPr>
          <a:xfrm>
            <a:off x="1271588" y="662400"/>
            <a:ext cx="10055721" cy="1325563"/>
          </a:xfrm>
        </p:spPr>
        <p:txBody>
          <a:bodyPr anchor="t">
            <a:normAutofit/>
          </a:bodyPr>
          <a:lstStyle/>
          <a:p>
            <a:r>
              <a:rPr lang="en-GB" b="1" dirty="0"/>
              <a:t>Obedience</a:t>
            </a:r>
          </a:p>
        </p:txBody>
      </p:sp>
      <p:grpSp>
        <p:nvGrpSpPr>
          <p:cNvPr id="15"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6"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A77CC7C6-0BD4-4D63-AE62-D6300297075D}"/>
              </a:ext>
            </a:extLst>
          </p:cNvPr>
          <p:cNvSpPr>
            <a:spLocks noGrp="1"/>
          </p:cNvSpPr>
          <p:nvPr>
            <p:ph idx="1"/>
          </p:nvPr>
        </p:nvSpPr>
        <p:spPr>
          <a:xfrm>
            <a:off x="1251678" y="2286001"/>
            <a:ext cx="10089112" cy="3909599"/>
          </a:xfrm>
        </p:spPr>
        <p:txBody>
          <a:bodyPr>
            <a:normAutofit/>
          </a:bodyPr>
          <a:lstStyle/>
          <a:p>
            <a:r>
              <a:rPr lang="en-GB" sz="2000" b="0" i="0" dirty="0">
                <a:solidFill>
                  <a:schemeClr val="tx1">
                    <a:alpha val="60000"/>
                  </a:schemeClr>
                </a:solidFill>
                <a:effectLst/>
                <a:latin typeface="system-ui"/>
              </a:rPr>
              <a:t>Be careful to </a:t>
            </a:r>
            <a:r>
              <a:rPr lang="en-GB" sz="2000" b="1" i="0" dirty="0">
                <a:solidFill>
                  <a:schemeClr val="tx1">
                    <a:alpha val="60000"/>
                  </a:schemeClr>
                </a:solidFill>
                <a:effectLst/>
                <a:latin typeface="system-ui"/>
              </a:rPr>
              <a:t>obey</a:t>
            </a:r>
            <a:r>
              <a:rPr lang="en-GB" sz="2000" b="0" i="0" dirty="0">
                <a:solidFill>
                  <a:schemeClr val="tx1">
                    <a:alpha val="60000"/>
                  </a:schemeClr>
                </a:solidFill>
                <a:effectLst/>
                <a:latin typeface="system-ui"/>
              </a:rPr>
              <a:t> all these words that I command you today, so that it may go well with you and with your children after you for ever, because you will be doing what is good and right in the sight of the </a:t>
            </a:r>
            <a:r>
              <a:rPr lang="en-GB" sz="2000" b="0" i="0" cap="small" dirty="0">
                <a:solidFill>
                  <a:schemeClr val="tx1">
                    <a:alpha val="60000"/>
                  </a:schemeClr>
                </a:solidFill>
                <a:effectLst/>
                <a:latin typeface="system-ui"/>
              </a:rPr>
              <a:t>Lord</a:t>
            </a:r>
            <a:r>
              <a:rPr lang="en-GB" sz="2000" b="0" i="0" dirty="0">
                <a:solidFill>
                  <a:schemeClr val="tx1">
                    <a:alpha val="60000"/>
                  </a:schemeClr>
                </a:solidFill>
                <a:effectLst/>
                <a:latin typeface="system-ui"/>
              </a:rPr>
              <a:t> your God. Deuteronomy 12:28</a:t>
            </a:r>
          </a:p>
          <a:p>
            <a:pPr marL="0" indent="0">
              <a:buNone/>
            </a:pPr>
            <a:endParaRPr lang="en-GB" sz="2000" b="0" i="0" dirty="0">
              <a:solidFill>
                <a:schemeClr val="tx1">
                  <a:alpha val="60000"/>
                </a:schemeClr>
              </a:solidFill>
              <a:effectLst/>
              <a:latin typeface="system-ui"/>
            </a:endParaRPr>
          </a:p>
          <a:p>
            <a:r>
              <a:rPr lang="en-GB" sz="2000" b="0" i="0" dirty="0">
                <a:solidFill>
                  <a:schemeClr val="tx1">
                    <a:alpha val="60000"/>
                  </a:schemeClr>
                </a:solidFill>
                <a:effectLst/>
                <a:latin typeface="system-ui"/>
              </a:rPr>
              <a:t>bringing there your burnt-offerings and your sacrifices, your </a:t>
            </a:r>
            <a:r>
              <a:rPr lang="en-GB" sz="2000" b="1" i="0" dirty="0">
                <a:solidFill>
                  <a:schemeClr val="tx1">
                    <a:alpha val="60000"/>
                  </a:schemeClr>
                </a:solidFill>
                <a:effectLst/>
                <a:latin typeface="system-ui"/>
              </a:rPr>
              <a:t>tithe</a:t>
            </a:r>
            <a:r>
              <a:rPr lang="en-GB" sz="2000" b="0" i="0" dirty="0">
                <a:solidFill>
                  <a:schemeClr val="tx1">
                    <a:alpha val="60000"/>
                  </a:schemeClr>
                </a:solidFill>
                <a:effectLst/>
                <a:latin typeface="system-ui"/>
              </a:rPr>
              <a:t>s and your donations, your votive gifts, your freewill-offerings, and the firstlings of your herds and flocks.</a:t>
            </a:r>
          </a:p>
          <a:p>
            <a:endParaRPr lang="en-GB" sz="2000" b="0" i="0" dirty="0">
              <a:solidFill>
                <a:schemeClr val="tx1">
                  <a:alpha val="60000"/>
                </a:schemeClr>
              </a:solidFill>
              <a:effectLst/>
              <a:latin typeface="system-ui"/>
            </a:endParaRPr>
          </a:p>
          <a:p>
            <a:r>
              <a:rPr lang="en-GB" sz="2000" dirty="0">
                <a:solidFill>
                  <a:schemeClr val="tx1">
                    <a:alpha val="60000"/>
                  </a:schemeClr>
                </a:solidFill>
                <a:latin typeface="system-ui"/>
              </a:rPr>
              <a:t>The importance of ‘the tenth’ to be given away (Lev.27:30-32).</a:t>
            </a:r>
          </a:p>
          <a:p>
            <a:pPr marL="0" indent="0">
              <a:buNone/>
            </a:pPr>
            <a:endParaRPr lang="en-GB" sz="2000" dirty="0">
              <a:solidFill>
                <a:schemeClr val="tx1">
                  <a:alpha val="60000"/>
                </a:schemeClr>
              </a:solidFill>
              <a:latin typeface="system-ui"/>
            </a:endParaRPr>
          </a:p>
          <a:p>
            <a:r>
              <a:rPr lang="en-GB" sz="2000" dirty="0">
                <a:solidFill>
                  <a:schemeClr val="tx1">
                    <a:alpha val="60000"/>
                  </a:schemeClr>
                </a:solidFill>
                <a:latin typeface="system-ui"/>
              </a:rPr>
              <a:t>The celebration of the Passover</a:t>
            </a:r>
          </a:p>
          <a:p>
            <a:endParaRPr lang="en-GB" sz="2000" dirty="0">
              <a:solidFill>
                <a:schemeClr val="tx1">
                  <a:alpha val="60000"/>
                </a:schemeClr>
              </a:solidFill>
            </a:endParaRPr>
          </a:p>
        </p:txBody>
      </p:sp>
    </p:spTree>
    <p:extLst>
      <p:ext uri="{BB962C8B-B14F-4D97-AF65-F5344CB8AC3E}">
        <p14:creationId xmlns:p14="http://schemas.microsoft.com/office/powerpoint/2010/main" val="2723829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525534-64DC-486F-8B40-1A514E7573A8}"/>
              </a:ext>
            </a:extLst>
          </p:cNvPr>
          <p:cNvSpPr>
            <a:spLocks noGrp="1"/>
          </p:cNvSpPr>
          <p:nvPr>
            <p:ph type="title"/>
          </p:nvPr>
        </p:nvSpPr>
        <p:spPr>
          <a:xfrm>
            <a:off x="1271588" y="662400"/>
            <a:ext cx="10055721" cy="1325563"/>
          </a:xfrm>
        </p:spPr>
        <p:txBody>
          <a:bodyPr anchor="t">
            <a:normAutofit/>
          </a:bodyPr>
          <a:lstStyle/>
          <a:p>
            <a:r>
              <a:rPr lang="en-GB"/>
              <a:t>Obedience</a:t>
            </a:r>
          </a:p>
        </p:txBody>
      </p:sp>
      <p:grpSp>
        <p:nvGrpSpPr>
          <p:cNvPr id="19"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20"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1"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D219A5F3-CFC4-424E-9E22-A7AC33798723}"/>
              </a:ext>
            </a:extLst>
          </p:cNvPr>
          <p:cNvSpPr>
            <a:spLocks noGrp="1"/>
          </p:cNvSpPr>
          <p:nvPr>
            <p:ph idx="1"/>
          </p:nvPr>
        </p:nvSpPr>
        <p:spPr>
          <a:xfrm>
            <a:off x="1251678" y="2286001"/>
            <a:ext cx="10089112" cy="3909599"/>
          </a:xfrm>
        </p:spPr>
        <p:txBody>
          <a:bodyPr>
            <a:normAutofit/>
          </a:bodyPr>
          <a:lstStyle/>
          <a:p>
            <a:r>
              <a:rPr lang="en-GB" sz="2000" dirty="0">
                <a:solidFill>
                  <a:schemeClr val="tx1">
                    <a:alpha val="60000"/>
                  </a:schemeClr>
                </a:solidFill>
              </a:rPr>
              <a:t>The Great Commission</a:t>
            </a:r>
          </a:p>
          <a:p>
            <a:pPr marL="0" indent="0">
              <a:buNone/>
            </a:pPr>
            <a:r>
              <a:rPr lang="en-GB" sz="2000" dirty="0">
                <a:solidFill>
                  <a:schemeClr val="tx1">
                    <a:alpha val="60000"/>
                  </a:schemeClr>
                </a:solidFill>
              </a:rPr>
              <a:t>	</a:t>
            </a:r>
            <a:r>
              <a:rPr lang="en-GB" sz="2000" b="1" i="0" baseline="30000" dirty="0">
                <a:solidFill>
                  <a:schemeClr val="tx1">
                    <a:alpha val="60000"/>
                  </a:schemeClr>
                </a:solidFill>
                <a:effectLst/>
                <a:latin typeface="system-ui"/>
              </a:rPr>
              <a:t>19 </a:t>
            </a:r>
            <a:r>
              <a:rPr lang="en-GB" sz="2000" b="0" i="0" dirty="0">
                <a:solidFill>
                  <a:schemeClr val="tx1">
                    <a:alpha val="60000"/>
                  </a:schemeClr>
                </a:solidFill>
                <a:effectLst/>
                <a:latin typeface="system-ui"/>
              </a:rPr>
              <a:t>Go therefore and make disciples of all nations, baptizing them in the name of the 	Father and of the Son and of the Holy Spirit, </a:t>
            </a:r>
            <a:r>
              <a:rPr lang="en-GB" sz="2000" b="1" i="0" baseline="30000" dirty="0">
                <a:solidFill>
                  <a:schemeClr val="tx1">
                    <a:alpha val="60000"/>
                  </a:schemeClr>
                </a:solidFill>
                <a:effectLst/>
                <a:latin typeface="system-ui"/>
              </a:rPr>
              <a:t>20 </a:t>
            </a:r>
            <a:r>
              <a:rPr lang="en-GB" sz="2000" b="0" i="0" dirty="0">
                <a:solidFill>
                  <a:schemeClr val="tx1">
                    <a:alpha val="60000"/>
                  </a:schemeClr>
                </a:solidFill>
                <a:effectLst/>
                <a:latin typeface="system-ui"/>
              </a:rPr>
              <a:t>and teaching them </a:t>
            </a:r>
            <a:r>
              <a:rPr lang="en-GB" sz="2000" b="0" i="0" u="sng" dirty="0">
                <a:solidFill>
                  <a:schemeClr val="tx1">
                    <a:alpha val="60000"/>
                  </a:schemeClr>
                </a:solidFill>
                <a:effectLst/>
                <a:latin typeface="system-ui"/>
              </a:rPr>
              <a:t>to obey </a:t>
            </a:r>
            <a:r>
              <a:rPr lang="en-GB" sz="2000" b="0" i="0" dirty="0">
                <a:solidFill>
                  <a:schemeClr val="tx1">
                    <a:alpha val="60000"/>
                  </a:schemeClr>
                </a:solidFill>
                <a:effectLst/>
                <a:latin typeface="system-ui"/>
              </a:rPr>
              <a:t>everything 	that I have commanded you. And remember, I am with you always, to the end of the 	age.’ Matthew 28</a:t>
            </a:r>
          </a:p>
          <a:p>
            <a:pPr marL="0" indent="0">
              <a:buNone/>
            </a:pPr>
            <a:endParaRPr lang="en-GB" sz="2000" b="0" i="0" dirty="0">
              <a:solidFill>
                <a:schemeClr val="tx1">
                  <a:alpha val="60000"/>
                </a:schemeClr>
              </a:solidFill>
              <a:effectLst/>
              <a:latin typeface="system-ui"/>
            </a:endParaRPr>
          </a:p>
          <a:p>
            <a:r>
              <a:rPr lang="en-GB" sz="2000" dirty="0">
                <a:solidFill>
                  <a:schemeClr val="tx1">
                    <a:alpha val="60000"/>
                  </a:schemeClr>
                </a:solidFill>
                <a:latin typeface="system-ui"/>
              </a:rPr>
              <a:t>Christ’s command</a:t>
            </a:r>
            <a:r>
              <a:rPr lang="en-GB" sz="2000" b="0" i="0" dirty="0">
                <a:solidFill>
                  <a:schemeClr val="tx1">
                    <a:alpha val="60000"/>
                  </a:schemeClr>
                </a:solidFill>
                <a:effectLst/>
                <a:latin typeface="system-ui"/>
              </a:rPr>
              <a:t> ‘Blessed rather are those who hear the word of God and obey it!’   </a:t>
            </a:r>
          </a:p>
          <a:p>
            <a:pPr marL="0" indent="0">
              <a:buNone/>
            </a:pPr>
            <a:r>
              <a:rPr lang="en-GB" sz="2000" dirty="0">
                <a:solidFill>
                  <a:schemeClr val="tx1">
                    <a:alpha val="60000"/>
                  </a:schemeClr>
                </a:solidFill>
                <a:latin typeface="system-ui"/>
              </a:rPr>
              <a:t>	</a:t>
            </a:r>
            <a:r>
              <a:rPr lang="en-GB" sz="2000" b="0" i="0" dirty="0">
                <a:solidFill>
                  <a:schemeClr val="tx1">
                    <a:alpha val="60000"/>
                  </a:schemeClr>
                </a:solidFill>
                <a:effectLst/>
                <a:latin typeface="system-ui"/>
              </a:rPr>
              <a:t>Luke 11: 28</a:t>
            </a:r>
            <a:endParaRPr lang="en-GB" sz="2000" dirty="0">
              <a:solidFill>
                <a:schemeClr val="tx1">
                  <a:alpha val="60000"/>
                </a:schemeClr>
              </a:solidFill>
              <a:latin typeface="system-ui"/>
            </a:endParaRPr>
          </a:p>
          <a:p>
            <a:pPr marL="0" indent="0">
              <a:buNone/>
            </a:pPr>
            <a:endParaRPr lang="en-GB" sz="2000" dirty="0">
              <a:solidFill>
                <a:schemeClr val="tx1">
                  <a:alpha val="60000"/>
                </a:schemeClr>
              </a:solidFill>
            </a:endParaRPr>
          </a:p>
        </p:txBody>
      </p:sp>
    </p:spTree>
    <p:extLst>
      <p:ext uri="{BB962C8B-B14F-4D97-AF65-F5344CB8AC3E}">
        <p14:creationId xmlns:p14="http://schemas.microsoft.com/office/powerpoint/2010/main" val="4225953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7F3D627-D3FD-4A8D-8E54-2C8DA4C406E5}"/>
              </a:ext>
            </a:extLst>
          </p:cNvPr>
          <p:cNvSpPr>
            <a:spLocks noGrp="1"/>
          </p:cNvSpPr>
          <p:nvPr>
            <p:ph type="title"/>
          </p:nvPr>
        </p:nvSpPr>
        <p:spPr>
          <a:xfrm>
            <a:off x="1137036" y="548640"/>
            <a:ext cx="9543405" cy="1188720"/>
          </a:xfrm>
        </p:spPr>
        <p:txBody>
          <a:bodyPr>
            <a:normAutofit/>
          </a:bodyPr>
          <a:lstStyle/>
          <a:p>
            <a:r>
              <a:rPr lang="en-GB">
                <a:solidFill>
                  <a:schemeClr val="tx1">
                    <a:lumMod val="85000"/>
                    <a:lumOff val="15000"/>
                  </a:schemeClr>
                </a:solidFill>
              </a:rPr>
              <a:t>The Rich Young Ruler</a:t>
            </a:r>
          </a:p>
        </p:txBody>
      </p:sp>
      <p:sp>
        <p:nvSpPr>
          <p:cNvPr id="3" name="Content Placeholder 2">
            <a:extLst>
              <a:ext uri="{FF2B5EF4-FFF2-40B4-BE49-F238E27FC236}">
                <a16:creationId xmlns:a16="http://schemas.microsoft.com/office/drawing/2014/main" id="{A7C26256-7E71-43B2-BC1D-D1F3463F1C36}"/>
              </a:ext>
            </a:extLst>
          </p:cNvPr>
          <p:cNvSpPr>
            <a:spLocks noGrp="1"/>
          </p:cNvSpPr>
          <p:nvPr>
            <p:ph idx="1"/>
          </p:nvPr>
        </p:nvSpPr>
        <p:spPr>
          <a:xfrm>
            <a:off x="1874167" y="2156895"/>
            <a:ext cx="8276026" cy="3320031"/>
          </a:xfrm>
        </p:spPr>
        <p:txBody>
          <a:bodyPr anchor="ctr">
            <a:normAutofit fontScale="92500" lnSpcReduction="20000"/>
          </a:bodyPr>
          <a:lstStyle/>
          <a:p>
            <a:r>
              <a:rPr lang="en-GB" sz="2000" b="1" i="0" baseline="30000" dirty="0">
                <a:solidFill>
                  <a:schemeClr val="tx1">
                    <a:lumMod val="85000"/>
                    <a:lumOff val="15000"/>
                  </a:schemeClr>
                </a:solidFill>
                <a:effectLst/>
                <a:latin typeface="system-ui"/>
              </a:rPr>
              <a:t>21 </a:t>
            </a:r>
            <a:r>
              <a:rPr lang="en-GB" sz="2000" b="0" i="0" dirty="0">
                <a:solidFill>
                  <a:schemeClr val="tx1">
                    <a:lumMod val="85000"/>
                    <a:lumOff val="15000"/>
                  </a:schemeClr>
                </a:solidFill>
                <a:effectLst/>
                <a:latin typeface="system-ui"/>
              </a:rPr>
              <a:t>Jesus said to him, ‘If you wish to be perfect, go, sell your possessions, and give the money to the poor, and you will have treasure in heaven; then come, follow me.’ </a:t>
            </a:r>
            <a:r>
              <a:rPr lang="en-GB" sz="2000" b="1" i="0" baseline="30000" dirty="0">
                <a:solidFill>
                  <a:schemeClr val="tx1">
                    <a:lumMod val="85000"/>
                    <a:lumOff val="15000"/>
                  </a:schemeClr>
                </a:solidFill>
                <a:effectLst/>
                <a:latin typeface="system-ui"/>
              </a:rPr>
              <a:t>22 </a:t>
            </a:r>
            <a:r>
              <a:rPr lang="en-GB" sz="2000" b="0" i="0" dirty="0">
                <a:solidFill>
                  <a:schemeClr val="tx1">
                    <a:lumMod val="85000"/>
                    <a:lumOff val="15000"/>
                  </a:schemeClr>
                </a:solidFill>
                <a:effectLst/>
                <a:latin typeface="system-ui"/>
              </a:rPr>
              <a:t>When the young man heard this word, he went away grieving, for he had many possessions.</a:t>
            </a:r>
          </a:p>
          <a:p>
            <a:r>
              <a:rPr lang="en-GB" sz="2000" b="1" i="0" baseline="30000" dirty="0">
                <a:solidFill>
                  <a:schemeClr val="tx1">
                    <a:lumMod val="85000"/>
                    <a:lumOff val="15000"/>
                  </a:schemeClr>
                </a:solidFill>
                <a:effectLst/>
                <a:latin typeface="system-ui"/>
              </a:rPr>
              <a:t>23 </a:t>
            </a:r>
            <a:r>
              <a:rPr lang="en-GB" sz="2000" b="0" i="0" dirty="0">
                <a:solidFill>
                  <a:schemeClr val="tx1">
                    <a:lumMod val="85000"/>
                    <a:lumOff val="15000"/>
                  </a:schemeClr>
                </a:solidFill>
                <a:effectLst/>
                <a:latin typeface="system-ui"/>
              </a:rPr>
              <a:t>Then Jesus said to his disciples, ‘Truly I tell you, it will be hard for a rich person to enter the kingdom of heaven. </a:t>
            </a:r>
            <a:r>
              <a:rPr lang="en-GB" sz="2000" b="1" i="0" baseline="30000" dirty="0">
                <a:solidFill>
                  <a:schemeClr val="tx1">
                    <a:lumMod val="85000"/>
                    <a:lumOff val="15000"/>
                  </a:schemeClr>
                </a:solidFill>
                <a:effectLst/>
                <a:latin typeface="system-ui"/>
              </a:rPr>
              <a:t>24 </a:t>
            </a:r>
            <a:r>
              <a:rPr lang="en-GB" sz="2000" b="0" i="0" dirty="0">
                <a:solidFill>
                  <a:schemeClr val="tx1">
                    <a:lumMod val="85000"/>
                    <a:lumOff val="15000"/>
                  </a:schemeClr>
                </a:solidFill>
                <a:effectLst/>
                <a:latin typeface="system-ui"/>
              </a:rPr>
              <a:t>Again I tell you, it is easier for a camel to go through the eye of a needle than for someone who is rich to enter the kingdom of God.’</a:t>
            </a:r>
          </a:p>
          <a:p>
            <a:pPr marL="0" indent="0">
              <a:buNone/>
            </a:pPr>
            <a:r>
              <a:rPr lang="en-GB" sz="2000" dirty="0">
                <a:solidFill>
                  <a:schemeClr val="tx1">
                    <a:lumMod val="85000"/>
                    <a:lumOff val="15000"/>
                  </a:schemeClr>
                </a:solidFill>
              </a:rPr>
              <a:t>	Matthew 19</a:t>
            </a:r>
          </a:p>
          <a:p>
            <a:pPr marL="0" indent="0">
              <a:buNone/>
            </a:pPr>
            <a:endParaRPr lang="en-GB" sz="2000" dirty="0">
              <a:solidFill>
                <a:schemeClr val="tx1">
                  <a:lumMod val="85000"/>
                  <a:lumOff val="15000"/>
                </a:schemeClr>
              </a:solidFill>
            </a:endParaRPr>
          </a:p>
          <a:p>
            <a:pPr marL="0" indent="0">
              <a:buNone/>
            </a:pPr>
            <a:r>
              <a:rPr lang="en-GB" sz="2000" dirty="0">
                <a:solidFill>
                  <a:schemeClr val="tx1">
                    <a:lumMod val="85000"/>
                    <a:lumOff val="15000"/>
                  </a:schemeClr>
                </a:solidFill>
              </a:rPr>
              <a:t>There was a rival to God in the rich young man’s heart. Jesus was probably the most directive of any pastoral encounter in his response. </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1168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7E04FE-2450-4412-AB86-655272D29B14}"/>
              </a:ext>
            </a:extLst>
          </p:cNvPr>
          <p:cNvSpPr>
            <a:spLocks noGrp="1"/>
          </p:cNvSpPr>
          <p:nvPr>
            <p:ph type="title"/>
          </p:nvPr>
        </p:nvSpPr>
        <p:spPr>
          <a:xfrm>
            <a:off x="838200" y="704088"/>
            <a:ext cx="3529953" cy="2980944"/>
          </a:xfrm>
        </p:spPr>
        <p:txBody>
          <a:bodyPr>
            <a:normAutofit/>
          </a:bodyPr>
          <a:lstStyle/>
          <a:p>
            <a:r>
              <a:rPr lang="en-GB" dirty="0">
                <a:solidFill>
                  <a:schemeClr val="bg1"/>
                </a:solidFill>
              </a:rPr>
              <a:t>4. Blessing</a:t>
            </a:r>
          </a:p>
        </p:txBody>
      </p:sp>
      <p:sp>
        <p:nvSpPr>
          <p:cNvPr id="3" name="Content Placeholder 2">
            <a:extLst>
              <a:ext uri="{FF2B5EF4-FFF2-40B4-BE49-F238E27FC236}">
                <a16:creationId xmlns:a16="http://schemas.microsoft.com/office/drawing/2014/main" id="{8B18AD02-F59B-471E-A5E7-DD2CEA60D1E4}"/>
              </a:ext>
            </a:extLst>
          </p:cNvPr>
          <p:cNvSpPr>
            <a:spLocks noGrp="1"/>
          </p:cNvSpPr>
          <p:nvPr>
            <p:ph idx="1"/>
          </p:nvPr>
        </p:nvSpPr>
        <p:spPr>
          <a:xfrm>
            <a:off x="6212410" y="704088"/>
            <a:ext cx="5135293" cy="5248656"/>
          </a:xfrm>
        </p:spPr>
        <p:txBody>
          <a:bodyPr anchor="ctr">
            <a:normAutofit/>
          </a:bodyPr>
          <a:lstStyle/>
          <a:p>
            <a:pPr marL="0" indent="0">
              <a:buNone/>
            </a:pPr>
            <a:r>
              <a:rPr lang="en-GB" sz="2400" dirty="0"/>
              <a:t>Blessed by God</a:t>
            </a:r>
          </a:p>
          <a:p>
            <a:pPr marL="0" indent="0">
              <a:buNone/>
            </a:pPr>
            <a:r>
              <a:rPr lang="en-GB" sz="2400" dirty="0"/>
              <a:t>by whose grace creation is renewed,</a:t>
            </a:r>
          </a:p>
          <a:p>
            <a:pPr marL="0" indent="0">
              <a:buNone/>
            </a:pPr>
            <a:r>
              <a:rPr lang="en-GB" sz="2400" dirty="0"/>
              <a:t>by whose love heaven is opened,</a:t>
            </a:r>
          </a:p>
          <a:p>
            <a:pPr marL="0" indent="0">
              <a:buNone/>
            </a:pPr>
            <a:r>
              <a:rPr lang="en-GB" sz="2400" dirty="0"/>
              <a:t>by whose mercy we offer our sacrifice of praise.</a:t>
            </a:r>
          </a:p>
          <a:p>
            <a:pPr marL="0" indent="0">
              <a:buNone/>
            </a:pPr>
            <a:r>
              <a:rPr lang="en-GB" sz="2400" b="1" dirty="0"/>
              <a:t>Blessed be God for ever</a:t>
            </a:r>
          </a:p>
        </p:txBody>
      </p:sp>
    </p:spTree>
    <p:extLst>
      <p:ext uri="{BB962C8B-B14F-4D97-AF65-F5344CB8AC3E}">
        <p14:creationId xmlns:p14="http://schemas.microsoft.com/office/powerpoint/2010/main" val="2325285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D4583F-B1A5-4D23-A992-58C198AC81D1}"/>
              </a:ext>
            </a:extLst>
          </p:cNvPr>
          <p:cNvSpPr>
            <a:spLocks noGrp="1"/>
          </p:cNvSpPr>
          <p:nvPr>
            <p:ph type="title"/>
          </p:nvPr>
        </p:nvSpPr>
        <p:spPr>
          <a:xfrm>
            <a:off x="1271588" y="662400"/>
            <a:ext cx="10055721" cy="1325563"/>
          </a:xfrm>
        </p:spPr>
        <p:txBody>
          <a:bodyPr anchor="t">
            <a:normAutofit/>
          </a:bodyPr>
          <a:lstStyle/>
          <a:p>
            <a:r>
              <a:rPr lang="en-GB" dirty="0"/>
              <a:t>Story of Abraham and Sarah</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C78F4842-3971-4716-8617-4010F101CEE1}"/>
              </a:ext>
            </a:extLst>
          </p:cNvPr>
          <p:cNvSpPr>
            <a:spLocks noGrp="1"/>
          </p:cNvSpPr>
          <p:nvPr>
            <p:ph idx="1"/>
          </p:nvPr>
        </p:nvSpPr>
        <p:spPr>
          <a:xfrm>
            <a:off x="1251678" y="2286001"/>
            <a:ext cx="10089112" cy="3909599"/>
          </a:xfrm>
        </p:spPr>
        <p:txBody>
          <a:bodyPr>
            <a:normAutofit/>
          </a:bodyPr>
          <a:lstStyle/>
          <a:p>
            <a:pPr marL="0" indent="0">
              <a:buNone/>
            </a:pPr>
            <a:r>
              <a:rPr lang="en-GB" sz="2000" b="0" i="0">
                <a:solidFill>
                  <a:schemeClr val="tx1">
                    <a:alpha val="60000"/>
                  </a:schemeClr>
                </a:solidFill>
                <a:effectLst/>
                <a:latin typeface="system-ui"/>
              </a:rPr>
              <a:t>He looked up and saw three men standing near him. When he saw them, he ran from the tent entrance to meet them, and bowed down to the ground. </a:t>
            </a:r>
            <a:r>
              <a:rPr lang="en-GB" sz="2000" b="1" i="0" baseline="30000">
                <a:solidFill>
                  <a:schemeClr val="tx1">
                    <a:alpha val="60000"/>
                  </a:schemeClr>
                </a:solidFill>
                <a:effectLst/>
                <a:latin typeface="system-ui"/>
              </a:rPr>
              <a:t>3 </a:t>
            </a:r>
            <a:r>
              <a:rPr lang="en-GB" sz="2000" b="0" i="0">
                <a:solidFill>
                  <a:schemeClr val="tx1">
                    <a:alpha val="60000"/>
                  </a:schemeClr>
                </a:solidFill>
                <a:effectLst/>
                <a:latin typeface="system-ui"/>
              </a:rPr>
              <a:t>He said, ‘My lord, if I find favour with you, do not pass by your servant. </a:t>
            </a:r>
            <a:r>
              <a:rPr lang="en-GB" sz="2000" b="1" i="0" baseline="30000">
                <a:solidFill>
                  <a:schemeClr val="tx1">
                    <a:alpha val="60000"/>
                  </a:schemeClr>
                </a:solidFill>
                <a:effectLst/>
                <a:latin typeface="system-ui"/>
              </a:rPr>
              <a:t>4 </a:t>
            </a:r>
            <a:r>
              <a:rPr lang="en-GB" sz="2000" b="0" i="0">
                <a:solidFill>
                  <a:schemeClr val="tx1">
                    <a:alpha val="60000"/>
                  </a:schemeClr>
                </a:solidFill>
                <a:effectLst/>
                <a:latin typeface="system-ui"/>
              </a:rPr>
              <a:t>Let a little water be brought, and wash your feet, and rest yourselves under the tree. </a:t>
            </a:r>
            <a:r>
              <a:rPr lang="en-GB" sz="2000" b="1" i="0" baseline="30000">
                <a:solidFill>
                  <a:schemeClr val="tx1">
                    <a:alpha val="60000"/>
                  </a:schemeClr>
                </a:solidFill>
                <a:effectLst/>
                <a:latin typeface="system-ui"/>
              </a:rPr>
              <a:t>5 </a:t>
            </a:r>
            <a:r>
              <a:rPr lang="en-GB" sz="2000" b="0" i="0">
                <a:solidFill>
                  <a:schemeClr val="tx1">
                    <a:alpha val="60000"/>
                  </a:schemeClr>
                </a:solidFill>
                <a:effectLst/>
                <a:latin typeface="system-ui"/>
              </a:rPr>
              <a:t>Let me bring a little bread, that you may refresh yourselves, and after that you may pass on—since you have come to your servant.’ So they said, ‘Do as you have said.’ </a:t>
            </a:r>
            <a:r>
              <a:rPr lang="en-GB" sz="2000" b="1" i="0" baseline="30000">
                <a:solidFill>
                  <a:schemeClr val="tx1">
                    <a:alpha val="60000"/>
                  </a:schemeClr>
                </a:solidFill>
                <a:effectLst/>
                <a:latin typeface="system-ui"/>
              </a:rPr>
              <a:t>6 </a:t>
            </a:r>
            <a:r>
              <a:rPr lang="en-GB" sz="2000" b="0" i="0">
                <a:solidFill>
                  <a:schemeClr val="tx1">
                    <a:alpha val="60000"/>
                  </a:schemeClr>
                </a:solidFill>
                <a:effectLst/>
                <a:latin typeface="system-ui"/>
              </a:rPr>
              <a:t>And Abraham hastened into the tent to Sarah, and said, ‘Make ready quickly three measures</a:t>
            </a:r>
            <a:r>
              <a:rPr lang="en-GB" sz="2000" b="0" i="0" baseline="30000">
                <a:solidFill>
                  <a:schemeClr val="tx1">
                    <a:alpha val="60000"/>
                  </a:schemeClr>
                </a:solidFill>
                <a:effectLst/>
                <a:latin typeface="system-ui"/>
              </a:rPr>
              <a:t>[</a:t>
            </a:r>
            <a:r>
              <a:rPr lang="en-GB" sz="2000" b="0" i="0" baseline="30000">
                <a:solidFill>
                  <a:schemeClr val="tx1">
                    <a:alpha val="60000"/>
                  </a:schemeClr>
                </a:solidFill>
                <a:effectLst/>
                <a:latin typeface="system-ui"/>
                <a:hlinkClick r:id="rId2" tooltip="See footnote c"/>
              </a:rPr>
              <a:t>c</a:t>
            </a:r>
            <a:r>
              <a:rPr lang="en-GB" sz="2000" b="0" i="0" baseline="30000">
                <a:solidFill>
                  <a:schemeClr val="tx1">
                    <a:alpha val="60000"/>
                  </a:schemeClr>
                </a:solidFill>
                <a:effectLst/>
                <a:latin typeface="system-ui"/>
              </a:rPr>
              <a:t>]</a:t>
            </a:r>
            <a:r>
              <a:rPr lang="en-GB" sz="2000" b="0" i="0">
                <a:solidFill>
                  <a:schemeClr val="tx1">
                    <a:alpha val="60000"/>
                  </a:schemeClr>
                </a:solidFill>
                <a:effectLst/>
                <a:latin typeface="system-ui"/>
              </a:rPr>
              <a:t> of choice flour, knead it, and make cakes.’ </a:t>
            </a:r>
            <a:r>
              <a:rPr lang="en-GB" sz="2000" b="1" i="0" baseline="30000">
                <a:solidFill>
                  <a:schemeClr val="tx1">
                    <a:alpha val="60000"/>
                  </a:schemeClr>
                </a:solidFill>
                <a:effectLst/>
                <a:latin typeface="system-ui"/>
              </a:rPr>
              <a:t>7 </a:t>
            </a:r>
            <a:r>
              <a:rPr lang="en-GB" sz="2000" b="0" i="0">
                <a:solidFill>
                  <a:schemeClr val="tx1">
                    <a:alpha val="60000"/>
                  </a:schemeClr>
                </a:solidFill>
                <a:effectLst/>
                <a:latin typeface="system-ui"/>
              </a:rPr>
              <a:t>Abraham ran to the herd, and took a calf, tender and good, and gave it to the servant, who hastened to prepare it. </a:t>
            </a:r>
            <a:r>
              <a:rPr lang="en-GB" sz="2000" b="1" i="0" baseline="30000">
                <a:solidFill>
                  <a:schemeClr val="tx1">
                    <a:alpha val="60000"/>
                  </a:schemeClr>
                </a:solidFill>
                <a:effectLst/>
                <a:latin typeface="system-ui"/>
              </a:rPr>
              <a:t>8 </a:t>
            </a:r>
            <a:r>
              <a:rPr lang="en-GB" sz="2000" b="0" i="0">
                <a:solidFill>
                  <a:schemeClr val="tx1">
                    <a:alpha val="60000"/>
                  </a:schemeClr>
                </a:solidFill>
                <a:effectLst/>
                <a:latin typeface="system-ui"/>
              </a:rPr>
              <a:t>Then he took curds and milk and the calf that he had prepared, and set it before them; and he stood by them under the tree while they ate.  </a:t>
            </a:r>
          </a:p>
          <a:p>
            <a:pPr marL="0" indent="0">
              <a:buNone/>
            </a:pPr>
            <a:r>
              <a:rPr lang="en-GB" sz="2000" b="0" i="0">
                <a:solidFill>
                  <a:schemeClr val="tx1">
                    <a:alpha val="60000"/>
                  </a:schemeClr>
                </a:solidFill>
                <a:effectLst/>
                <a:latin typeface="system-ui"/>
              </a:rPr>
              <a:t>Genesis 18</a:t>
            </a:r>
            <a:endParaRPr lang="en-GB" sz="2000">
              <a:solidFill>
                <a:schemeClr val="tx1">
                  <a:alpha val="60000"/>
                </a:schemeClr>
              </a:solidFill>
            </a:endParaRPr>
          </a:p>
        </p:txBody>
      </p:sp>
    </p:spTree>
    <p:extLst>
      <p:ext uri="{BB962C8B-B14F-4D97-AF65-F5344CB8AC3E}">
        <p14:creationId xmlns:p14="http://schemas.microsoft.com/office/powerpoint/2010/main" val="98820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E1AC63-98D3-4F39-AC88-5E2C1B47942B}"/>
              </a:ext>
            </a:extLst>
          </p:cNvPr>
          <p:cNvSpPr>
            <a:spLocks noGrp="1"/>
          </p:cNvSpPr>
          <p:nvPr>
            <p:ph type="title"/>
          </p:nvPr>
        </p:nvSpPr>
        <p:spPr>
          <a:xfrm>
            <a:off x="1271588" y="662400"/>
            <a:ext cx="10055721" cy="1325563"/>
          </a:xfrm>
        </p:spPr>
        <p:txBody>
          <a:bodyPr anchor="t">
            <a:normAutofit/>
          </a:bodyPr>
          <a:lstStyle/>
          <a:p>
            <a:r>
              <a:rPr lang="en-GB"/>
              <a:t>Blessing</a:t>
            </a:r>
            <a:endParaRPr lang="en-GB" dirty="0"/>
          </a:p>
        </p:txBody>
      </p:sp>
      <p:grpSp>
        <p:nvGrpSpPr>
          <p:cNvPr id="15"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6"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F972C6B2-265B-4EAF-A4C1-F0346CEAA29A}"/>
              </a:ext>
            </a:extLst>
          </p:cNvPr>
          <p:cNvSpPr>
            <a:spLocks noGrp="1"/>
          </p:cNvSpPr>
          <p:nvPr>
            <p:ph idx="1"/>
          </p:nvPr>
        </p:nvSpPr>
        <p:spPr>
          <a:xfrm>
            <a:off x="1251678" y="2286001"/>
            <a:ext cx="10089112" cy="3909599"/>
          </a:xfrm>
        </p:spPr>
        <p:txBody>
          <a:bodyPr>
            <a:normAutofit/>
          </a:bodyPr>
          <a:lstStyle/>
          <a:p>
            <a:pPr marL="0" indent="0">
              <a:buNone/>
            </a:pPr>
            <a:r>
              <a:rPr lang="en-GB" sz="2000" b="0" i="0">
                <a:solidFill>
                  <a:schemeClr val="tx1">
                    <a:alpha val="60000"/>
                  </a:schemeClr>
                </a:solidFill>
                <a:effectLst/>
                <a:latin typeface="system-ui"/>
              </a:rPr>
              <a:t>Then the righteous will answer him, “Lord, when was it that we saw you hungry and gave you food, or thirsty and gave you something to drink? </a:t>
            </a:r>
            <a:r>
              <a:rPr lang="en-GB" sz="2000" b="1" i="0" baseline="30000">
                <a:solidFill>
                  <a:schemeClr val="tx1">
                    <a:alpha val="60000"/>
                  </a:schemeClr>
                </a:solidFill>
                <a:effectLst/>
                <a:latin typeface="system-ui"/>
              </a:rPr>
              <a:t>38 </a:t>
            </a:r>
            <a:r>
              <a:rPr lang="en-GB" sz="2000" b="0" i="0">
                <a:solidFill>
                  <a:schemeClr val="tx1">
                    <a:alpha val="60000"/>
                  </a:schemeClr>
                </a:solidFill>
                <a:effectLst/>
                <a:latin typeface="system-ui"/>
              </a:rPr>
              <a:t>And when was it that we saw you a stranger and welcomed you, or naked and gave you clothing? </a:t>
            </a:r>
            <a:r>
              <a:rPr lang="en-GB" sz="2000" b="1" i="0" baseline="30000">
                <a:solidFill>
                  <a:schemeClr val="tx1">
                    <a:alpha val="60000"/>
                  </a:schemeClr>
                </a:solidFill>
                <a:effectLst/>
                <a:latin typeface="system-ui"/>
              </a:rPr>
              <a:t>39 </a:t>
            </a:r>
            <a:r>
              <a:rPr lang="en-GB" sz="2000" b="0" i="0">
                <a:solidFill>
                  <a:schemeClr val="tx1">
                    <a:alpha val="60000"/>
                  </a:schemeClr>
                </a:solidFill>
                <a:effectLst/>
                <a:latin typeface="system-ui"/>
              </a:rPr>
              <a:t>And when was it that we saw you sick or in prison and visited you?” </a:t>
            </a:r>
            <a:r>
              <a:rPr lang="en-GB" sz="2000" b="1" i="0" baseline="30000">
                <a:solidFill>
                  <a:schemeClr val="tx1">
                    <a:alpha val="60000"/>
                  </a:schemeClr>
                </a:solidFill>
                <a:effectLst/>
                <a:latin typeface="system-ui"/>
              </a:rPr>
              <a:t>40 </a:t>
            </a:r>
            <a:r>
              <a:rPr lang="en-GB" sz="2000" b="0" i="0">
                <a:solidFill>
                  <a:schemeClr val="tx1">
                    <a:alpha val="60000"/>
                  </a:schemeClr>
                </a:solidFill>
                <a:effectLst/>
                <a:latin typeface="system-ui"/>
              </a:rPr>
              <a:t>And the king will answer them, “Truly I tell you, just as you did it to one of the least of these who are members of my family,</a:t>
            </a:r>
            <a:r>
              <a:rPr lang="en-GB" sz="2000" baseline="30000">
                <a:solidFill>
                  <a:schemeClr val="tx1">
                    <a:alpha val="60000"/>
                  </a:schemeClr>
                </a:solidFill>
                <a:latin typeface="system-ui"/>
              </a:rPr>
              <a:t> </a:t>
            </a:r>
            <a:r>
              <a:rPr lang="en-GB" sz="2000" b="0" i="0">
                <a:solidFill>
                  <a:schemeClr val="tx1">
                    <a:alpha val="60000"/>
                  </a:schemeClr>
                </a:solidFill>
                <a:effectLst/>
                <a:latin typeface="system-ui"/>
              </a:rPr>
              <a:t>you did it to me.”  Matthew 25:37</a:t>
            </a:r>
          </a:p>
          <a:p>
            <a:pPr marL="0" indent="0">
              <a:buNone/>
            </a:pPr>
            <a:endParaRPr lang="en-GB" sz="2000">
              <a:solidFill>
                <a:schemeClr val="tx1">
                  <a:alpha val="60000"/>
                </a:schemeClr>
              </a:solidFill>
              <a:latin typeface="system-ui"/>
            </a:endParaRPr>
          </a:p>
          <a:p>
            <a:pPr marL="0" indent="0">
              <a:buNone/>
            </a:pPr>
            <a:r>
              <a:rPr lang="en-GB" sz="2000" b="0" i="0">
                <a:solidFill>
                  <a:schemeClr val="tx1">
                    <a:alpha val="60000"/>
                  </a:schemeClr>
                </a:solidFill>
                <a:effectLst/>
                <a:latin typeface="system-ui"/>
              </a:rPr>
              <a:t>In all this I have given you an example that by such work we must support the weak, remembering the words of the Lord Jesus, for he himself said, “It is </a:t>
            </a:r>
            <a:r>
              <a:rPr lang="en-GB" sz="2000" b="1" i="0">
                <a:solidFill>
                  <a:schemeClr val="tx1">
                    <a:alpha val="60000"/>
                  </a:schemeClr>
                </a:solidFill>
                <a:effectLst/>
                <a:latin typeface="system-ui"/>
              </a:rPr>
              <a:t>more</a:t>
            </a:r>
            <a:r>
              <a:rPr lang="en-GB" sz="2000" b="0" i="0">
                <a:solidFill>
                  <a:schemeClr val="tx1">
                    <a:alpha val="60000"/>
                  </a:schemeClr>
                </a:solidFill>
                <a:effectLst/>
                <a:latin typeface="system-ui"/>
              </a:rPr>
              <a:t> </a:t>
            </a:r>
            <a:r>
              <a:rPr lang="en-GB" sz="2000" b="1" i="0">
                <a:solidFill>
                  <a:schemeClr val="tx1">
                    <a:alpha val="60000"/>
                  </a:schemeClr>
                </a:solidFill>
                <a:effectLst/>
                <a:latin typeface="system-ui"/>
              </a:rPr>
              <a:t>blessed</a:t>
            </a:r>
            <a:r>
              <a:rPr lang="en-GB" sz="2000" b="0" i="0">
                <a:solidFill>
                  <a:schemeClr val="tx1">
                    <a:alpha val="60000"/>
                  </a:schemeClr>
                </a:solidFill>
                <a:effectLst/>
                <a:latin typeface="system-ui"/>
              </a:rPr>
              <a:t> to give than to receive.”’ Acts 20:35</a:t>
            </a:r>
            <a:endParaRPr lang="en-GB" sz="2000">
              <a:solidFill>
                <a:schemeClr val="tx1">
                  <a:alpha val="60000"/>
                </a:schemeClr>
              </a:solidFill>
            </a:endParaRPr>
          </a:p>
        </p:txBody>
      </p:sp>
    </p:spTree>
    <p:extLst>
      <p:ext uri="{BB962C8B-B14F-4D97-AF65-F5344CB8AC3E}">
        <p14:creationId xmlns:p14="http://schemas.microsoft.com/office/powerpoint/2010/main" val="3092610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4DF153D-2E6F-4395-A26A-C0DE1F08352D}"/>
              </a:ext>
            </a:extLst>
          </p:cNvPr>
          <p:cNvSpPr>
            <a:spLocks noGrp="1"/>
          </p:cNvSpPr>
          <p:nvPr>
            <p:ph type="title"/>
          </p:nvPr>
        </p:nvSpPr>
        <p:spPr>
          <a:xfrm>
            <a:off x="1137036" y="548640"/>
            <a:ext cx="9543405" cy="1188720"/>
          </a:xfrm>
        </p:spPr>
        <p:txBody>
          <a:bodyPr>
            <a:normAutofit fontScale="90000"/>
          </a:bodyPr>
          <a:lstStyle/>
          <a:p>
            <a:r>
              <a:rPr lang="en-GB" dirty="0">
                <a:solidFill>
                  <a:schemeClr val="tx1">
                    <a:lumMod val="85000"/>
                    <a:lumOff val="15000"/>
                  </a:schemeClr>
                </a:solidFill>
              </a:rPr>
              <a:t>Blessing</a:t>
            </a:r>
            <a:br>
              <a:rPr lang="en-GB" dirty="0">
                <a:solidFill>
                  <a:schemeClr val="tx1">
                    <a:lumMod val="85000"/>
                    <a:lumOff val="15000"/>
                  </a:schemeClr>
                </a:solidFill>
              </a:rPr>
            </a:br>
            <a:endParaRPr lang="en-GB"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93B10D62-729E-4762-AAB1-626DF0779A29}"/>
              </a:ext>
            </a:extLst>
          </p:cNvPr>
          <p:cNvSpPr>
            <a:spLocks noGrp="1"/>
          </p:cNvSpPr>
          <p:nvPr>
            <p:ph idx="1"/>
          </p:nvPr>
        </p:nvSpPr>
        <p:spPr>
          <a:xfrm>
            <a:off x="1957987" y="2431765"/>
            <a:ext cx="8276026" cy="3320031"/>
          </a:xfrm>
        </p:spPr>
        <p:txBody>
          <a:bodyPr anchor="ctr">
            <a:normAutofit/>
          </a:bodyPr>
          <a:lstStyle/>
          <a:p>
            <a:r>
              <a:rPr lang="en-GB" sz="2000" b="0" i="0">
                <a:solidFill>
                  <a:schemeClr val="tx1">
                    <a:lumMod val="85000"/>
                    <a:lumOff val="15000"/>
                  </a:schemeClr>
                </a:solidFill>
                <a:effectLst/>
                <a:latin typeface="system-ui"/>
              </a:rPr>
              <a:t>Awe came upon everyone, because many wonders and signs were being done by the apostles. </a:t>
            </a:r>
            <a:r>
              <a:rPr lang="en-GB" sz="2000" b="1" i="0" baseline="30000">
                <a:solidFill>
                  <a:schemeClr val="tx1">
                    <a:lumMod val="85000"/>
                    <a:lumOff val="15000"/>
                  </a:schemeClr>
                </a:solidFill>
                <a:effectLst/>
                <a:latin typeface="system-ui"/>
              </a:rPr>
              <a:t>44 </a:t>
            </a:r>
            <a:r>
              <a:rPr lang="en-GB" sz="2000" b="0" i="0">
                <a:solidFill>
                  <a:schemeClr val="tx1">
                    <a:lumMod val="85000"/>
                    <a:lumOff val="15000"/>
                  </a:schemeClr>
                </a:solidFill>
                <a:effectLst/>
                <a:latin typeface="system-ui"/>
              </a:rPr>
              <a:t>All who believed were together and had all things in common; </a:t>
            </a:r>
            <a:r>
              <a:rPr lang="en-GB" sz="2000" b="1" i="0" baseline="30000">
                <a:solidFill>
                  <a:schemeClr val="tx1">
                    <a:lumMod val="85000"/>
                    <a:lumOff val="15000"/>
                  </a:schemeClr>
                </a:solidFill>
                <a:effectLst/>
                <a:latin typeface="system-ui"/>
              </a:rPr>
              <a:t>45 </a:t>
            </a:r>
            <a:r>
              <a:rPr lang="en-GB" sz="2000" b="0" i="0">
                <a:solidFill>
                  <a:schemeClr val="tx1">
                    <a:lumMod val="85000"/>
                    <a:lumOff val="15000"/>
                  </a:schemeClr>
                </a:solidFill>
                <a:effectLst/>
                <a:latin typeface="system-ui"/>
              </a:rPr>
              <a:t>they would sell their possessions and goods and distribute the proceeds</a:t>
            </a:r>
            <a:r>
              <a:rPr lang="en-GB" sz="2000" b="0" i="0" baseline="30000">
                <a:solidFill>
                  <a:schemeClr val="tx1">
                    <a:lumMod val="85000"/>
                    <a:lumOff val="15000"/>
                  </a:schemeClr>
                </a:solidFill>
                <a:effectLst/>
                <a:latin typeface="system-ui"/>
              </a:rPr>
              <a:t>[</a:t>
            </a:r>
            <a:r>
              <a:rPr lang="en-GB" sz="2000" b="0" i="0" baseline="30000">
                <a:solidFill>
                  <a:schemeClr val="tx1">
                    <a:lumMod val="85000"/>
                    <a:lumOff val="15000"/>
                  </a:schemeClr>
                </a:solidFill>
                <a:effectLst/>
                <a:latin typeface="system-ui"/>
                <a:hlinkClick r:id="rId2" tooltip="See footnote j"/>
              </a:rPr>
              <a:t>j</a:t>
            </a:r>
            <a:r>
              <a:rPr lang="en-GB" sz="2000" b="0" i="0" baseline="30000">
                <a:solidFill>
                  <a:schemeClr val="tx1">
                    <a:lumMod val="85000"/>
                    <a:lumOff val="15000"/>
                  </a:schemeClr>
                </a:solidFill>
                <a:effectLst/>
                <a:latin typeface="system-ui"/>
              </a:rPr>
              <a:t>]</a:t>
            </a:r>
            <a:r>
              <a:rPr lang="en-GB" sz="2000" b="0" i="0">
                <a:solidFill>
                  <a:schemeClr val="tx1">
                    <a:lumMod val="85000"/>
                    <a:lumOff val="15000"/>
                  </a:schemeClr>
                </a:solidFill>
                <a:effectLst/>
                <a:latin typeface="system-ui"/>
              </a:rPr>
              <a:t> to all, as any had need. </a:t>
            </a:r>
            <a:r>
              <a:rPr lang="en-GB" sz="2000" b="1" i="0" baseline="30000">
                <a:solidFill>
                  <a:schemeClr val="tx1">
                    <a:lumMod val="85000"/>
                    <a:lumOff val="15000"/>
                  </a:schemeClr>
                </a:solidFill>
                <a:effectLst/>
                <a:latin typeface="system-ui"/>
              </a:rPr>
              <a:t>46 </a:t>
            </a:r>
            <a:r>
              <a:rPr lang="en-GB" sz="2000" b="0" i="0">
                <a:solidFill>
                  <a:schemeClr val="tx1">
                    <a:lumMod val="85000"/>
                    <a:lumOff val="15000"/>
                  </a:schemeClr>
                </a:solidFill>
                <a:effectLst/>
                <a:latin typeface="system-ui"/>
              </a:rPr>
              <a:t>Day by day, as they spent much time together in the temple, they broke bread at home</a:t>
            </a:r>
            <a:r>
              <a:rPr lang="en-GB" sz="2000" baseline="30000">
                <a:solidFill>
                  <a:schemeClr val="tx1">
                    <a:lumMod val="85000"/>
                    <a:lumOff val="15000"/>
                  </a:schemeClr>
                </a:solidFill>
                <a:latin typeface="system-ui"/>
              </a:rPr>
              <a:t> </a:t>
            </a:r>
            <a:r>
              <a:rPr lang="en-GB" sz="2000" b="0" i="0">
                <a:solidFill>
                  <a:schemeClr val="tx1">
                    <a:lumMod val="85000"/>
                    <a:lumOff val="15000"/>
                  </a:schemeClr>
                </a:solidFill>
                <a:effectLst/>
                <a:latin typeface="system-ui"/>
              </a:rPr>
              <a:t>and ate their food with glad and generous</a:t>
            </a:r>
            <a:r>
              <a:rPr lang="en-GB" sz="2000" b="0" i="0" baseline="30000">
                <a:solidFill>
                  <a:schemeClr val="tx1">
                    <a:lumMod val="85000"/>
                    <a:lumOff val="15000"/>
                  </a:schemeClr>
                </a:solidFill>
                <a:effectLst/>
                <a:latin typeface="system-ui"/>
              </a:rPr>
              <a:t>[</a:t>
            </a:r>
            <a:r>
              <a:rPr lang="en-GB" sz="2000" b="0" i="0" baseline="30000">
                <a:solidFill>
                  <a:schemeClr val="tx1">
                    <a:lumMod val="85000"/>
                    <a:lumOff val="15000"/>
                  </a:schemeClr>
                </a:solidFill>
                <a:effectLst/>
                <a:latin typeface="system-ui"/>
                <a:hlinkClick r:id="rId3" tooltip="See footnote l"/>
              </a:rPr>
              <a:t>l</a:t>
            </a:r>
            <a:r>
              <a:rPr lang="en-GB" sz="2000" b="0" i="0" baseline="30000">
                <a:solidFill>
                  <a:schemeClr val="tx1">
                    <a:lumMod val="85000"/>
                    <a:lumOff val="15000"/>
                  </a:schemeClr>
                </a:solidFill>
                <a:effectLst/>
                <a:latin typeface="system-ui"/>
              </a:rPr>
              <a:t>]</a:t>
            </a:r>
            <a:r>
              <a:rPr lang="en-GB" sz="2000" b="0" i="0">
                <a:solidFill>
                  <a:schemeClr val="tx1">
                    <a:lumMod val="85000"/>
                    <a:lumOff val="15000"/>
                  </a:schemeClr>
                </a:solidFill>
                <a:effectLst/>
                <a:latin typeface="system-ui"/>
              </a:rPr>
              <a:t> hearts, </a:t>
            </a:r>
            <a:r>
              <a:rPr lang="en-GB" sz="2000" b="1" i="0" baseline="30000">
                <a:solidFill>
                  <a:schemeClr val="tx1">
                    <a:lumMod val="85000"/>
                    <a:lumOff val="15000"/>
                  </a:schemeClr>
                </a:solidFill>
                <a:effectLst/>
                <a:latin typeface="system-ui"/>
              </a:rPr>
              <a:t>47 </a:t>
            </a:r>
            <a:r>
              <a:rPr lang="en-GB" sz="2000" b="0" i="0">
                <a:solidFill>
                  <a:schemeClr val="tx1">
                    <a:lumMod val="85000"/>
                    <a:lumOff val="15000"/>
                  </a:schemeClr>
                </a:solidFill>
                <a:effectLst/>
                <a:latin typeface="system-ui"/>
              </a:rPr>
              <a:t>praising God and having the goodwill of all the people. And day by day the Lord added to their number those who were being saved.  Acts 2</a:t>
            </a:r>
            <a:endParaRPr lang="en-GB" sz="20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9757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DB18AB1-3221-4286-B5FC-393B360FFCFF}"/>
              </a:ext>
            </a:extLst>
          </p:cNvPr>
          <p:cNvSpPr>
            <a:spLocks noGrp="1"/>
          </p:cNvSpPr>
          <p:nvPr>
            <p:ph type="title"/>
          </p:nvPr>
        </p:nvSpPr>
        <p:spPr>
          <a:xfrm>
            <a:off x="1137036" y="548640"/>
            <a:ext cx="9543405" cy="1188720"/>
          </a:xfrm>
        </p:spPr>
        <p:txBody>
          <a:bodyPr>
            <a:normAutofit/>
          </a:bodyPr>
          <a:lstStyle/>
          <a:p>
            <a:r>
              <a:rPr lang="en-GB">
                <a:solidFill>
                  <a:schemeClr val="tx1">
                    <a:lumMod val="85000"/>
                    <a:lumOff val="15000"/>
                  </a:schemeClr>
                </a:solidFill>
              </a:rPr>
              <a:t>Blessing</a:t>
            </a:r>
          </a:p>
        </p:txBody>
      </p:sp>
      <p:sp>
        <p:nvSpPr>
          <p:cNvPr id="3" name="Content Placeholder 2">
            <a:extLst>
              <a:ext uri="{FF2B5EF4-FFF2-40B4-BE49-F238E27FC236}">
                <a16:creationId xmlns:a16="http://schemas.microsoft.com/office/drawing/2014/main" id="{119DE46A-E9B1-410C-BACB-F55ED6614629}"/>
              </a:ext>
            </a:extLst>
          </p:cNvPr>
          <p:cNvSpPr>
            <a:spLocks noGrp="1"/>
          </p:cNvSpPr>
          <p:nvPr>
            <p:ph idx="1"/>
          </p:nvPr>
        </p:nvSpPr>
        <p:spPr>
          <a:xfrm>
            <a:off x="1957987" y="2431765"/>
            <a:ext cx="8276026" cy="3320031"/>
          </a:xfrm>
        </p:spPr>
        <p:txBody>
          <a:bodyPr anchor="ctr">
            <a:normAutofit/>
          </a:bodyPr>
          <a:lstStyle/>
          <a:p>
            <a:pPr marL="0" indent="0">
              <a:buNone/>
            </a:pPr>
            <a:r>
              <a:rPr lang="en-GB" sz="2400" b="0" i="0" dirty="0">
                <a:solidFill>
                  <a:schemeClr val="tx1">
                    <a:lumMod val="85000"/>
                    <a:lumOff val="15000"/>
                  </a:schemeClr>
                </a:solidFill>
                <a:effectLst/>
              </a:rPr>
              <a:t>There was a Levite, a native of Cyprus, Joseph, to whom the apostles gave the name Barnabas (which means “son of encouragement”). </a:t>
            </a:r>
            <a:r>
              <a:rPr lang="en-GB" sz="2400" b="1" i="0" baseline="30000" dirty="0">
                <a:solidFill>
                  <a:schemeClr val="tx1">
                    <a:lumMod val="85000"/>
                    <a:lumOff val="15000"/>
                  </a:schemeClr>
                </a:solidFill>
                <a:effectLst/>
              </a:rPr>
              <a:t>37 </a:t>
            </a:r>
            <a:r>
              <a:rPr lang="en-GB" sz="2400" b="0" i="0" dirty="0">
                <a:solidFill>
                  <a:schemeClr val="tx1">
                    <a:lumMod val="85000"/>
                    <a:lumOff val="15000"/>
                  </a:schemeClr>
                </a:solidFill>
                <a:effectLst/>
              </a:rPr>
              <a:t>He sold a field that belonged to him, then brought the money, and laid it at the apostles’ feet.  Acts 4</a:t>
            </a:r>
          </a:p>
          <a:p>
            <a:pPr marL="0" indent="0">
              <a:buNone/>
            </a:pPr>
            <a:endParaRPr lang="en-GB" sz="2400" dirty="0">
              <a:solidFill>
                <a:schemeClr val="tx1">
                  <a:lumMod val="85000"/>
                  <a:lumOff val="15000"/>
                </a:schemeClr>
              </a:solidFill>
            </a:endParaRPr>
          </a:p>
          <a:p>
            <a:pPr marL="0" indent="0">
              <a:buNone/>
            </a:pPr>
            <a:r>
              <a:rPr lang="en-GB" sz="2400" dirty="0">
                <a:solidFill>
                  <a:schemeClr val="tx1">
                    <a:lumMod val="85000"/>
                    <a:lumOff val="15000"/>
                  </a:schemeClr>
                </a:solidFill>
              </a:rPr>
              <a:t>The experience of God’s blessing leads us to want to respond by blessing others.</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821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77BAFB-3BD3-41BB-9107-FAE224AE2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E6823A9B-C188-42D4-847C-3AD928DB1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42784" y="253140"/>
            <a:ext cx="6184555" cy="618455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34B557F3-1A0C-4749-A6DB-EAC082DF3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4848" y="253140"/>
            <a:ext cx="6184555" cy="6184555"/>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sp>
        <p:nvSpPr>
          <p:cNvPr id="14" name="Oval 13">
            <a:extLst>
              <a:ext uri="{FF2B5EF4-FFF2-40B4-BE49-F238E27FC236}">
                <a16:creationId xmlns:a16="http://schemas.microsoft.com/office/drawing/2014/main" id="{55D55AA6-3751-494F-868A-DCEDC5CE8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03723" y="136525"/>
            <a:ext cx="6184555" cy="6184555"/>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556A270-4F12-4E5A-BCA2-CB045E8E0FEF}"/>
              </a:ext>
            </a:extLst>
          </p:cNvPr>
          <p:cNvSpPr>
            <a:spLocks noGrp="1"/>
          </p:cNvSpPr>
          <p:nvPr>
            <p:ph type="title"/>
          </p:nvPr>
        </p:nvSpPr>
        <p:spPr>
          <a:xfrm>
            <a:off x="3581400" y="965580"/>
            <a:ext cx="5204489" cy="1491949"/>
          </a:xfrm>
        </p:spPr>
        <p:txBody>
          <a:bodyPr vert="horz" lIns="91440" tIns="45720" rIns="91440" bIns="45720" rtlCol="0" anchor="b">
            <a:normAutofit/>
          </a:bodyPr>
          <a:lstStyle/>
          <a:p>
            <a:pPr algn="ctr"/>
            <a:r>
              <a:rPr lang="en-US" sz="5400" kern="1200" dirty="0">
                <a:solidFill>
                  <a:schemeClr val="bg1"/>
                </a:solidFill>
                <a:latin typeface="+mj-lt"/>
                <a:ea typeface="+mj-ea"/>
                <a:cs typeface="+mj-cs"/>
              </a:rPr>
              <a:t>Use the Chat</a:t>
            </a:r>
          </a:p>
        </p:txBody>
      </p:sp>
      <p:sp>
        <p:nvSpPr>
          <p:cNvPr id="3" name="Content Placeholder 2">
            <a:extLst>
              <a:ext uri="{FF2B5EF4-FFF2-40B4-BE49-F238E27FC236}">
                <a16:creationId xmlns:a16="http://schemas.microsoft.com/office/drawing/2014/main" id="{B47F7B2A-D84E-4BAD-BC78-D96B2CDD0CD7}"/>
              </a:ext>
            </a:extLst>
          </p:cNvPr>
          <p:cNvSpPr>
            <a:spLocks noGrp="1"/>
          </p:cNvSpPr>
          <p:nvPr>
            <p:ph idx="1"/>
          </p:nvPr>
        </p:nvSpPr>
        <p:spPr>
          <a:xfrm>
            <a:off x="3820817" y="3429000"/>
            <a:ext cx="4508641" cy="2097374"/>
          </a:xfrm>
        </p:spPr>
        <p:txBody>
          <a:bodyPr vert="horz" lIns="91440" tIns="45720" rIns="91440" bIns="45720" rtlCol="0">
            <a:normAutofit/>
          </a:bodyPr>
          <a:lstStyle/>
          <a:p>
            <a:pPr marL="0" indent="0" algn="ctr">
              <a:buNone/>
            </a:pPr>
            <a:r>
              <a:rPr lang="en-US" sz="2400" kern="1200" dirty="0">
                <a:solidFill>
                  <a:schemeClr val="bg1"/>
                </a:solidFill>
                <a:latin typeface="+mn-lt"/>
                <a:ea typeface="+mn-ea"/>
                <a:cs typeface="+mn-cs"/>
              </a:rPr>
              <a:t>What Biblical text/story/event comes to mind when you think about generosity</a:t>
            </a:r>
            <a:r>
              <a:rPr lang="en-US" sz="2000" kern="1200" dirty="0">
                <a:solidFill>
                  <a:schemeClr val="bg1"/>
                </a:solidFill>
                <a:latin typeface="+mn-lt"/>
                <a:ea typeface="+mn-ea"/>
                <a:cs typeface="+mn-cs"/>
              </a:rPr>
              <a:t>?</a:t>
            </a:r>
          </a:p>
        </p:txBody>
      </p:sp>
      <p:sp>
        <p:nvSpPr>
          <p:cNvPr id="16" name="Graphic 212">
            <a:extLst>
              <a:ext uri="{FF2B5EF4-FFF2-40B4-BE49-F238E27FC236}">
                <a16:creationId xmlns:a16="http://schemas.microsoft.com/office/drawing/2014/main" id="{4D4C00DC-4DC6-4CD2-9E31-F17E6CEBC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8" name="Graphic 212">
            <a:extLst>
              <a:ext uri="{FF2B5EF4-FFF2-40B4-BE49-F238E27FC236}">
                <a16:creationId xmlns:a16="http://schemas.microsoft.com/office/drawing/2014/main" id="{D82AB1B2-7970-42CF-8BF5-567C69E9F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nvGrpSpPr>
          <p:cNvPr id="20" name="Graphic 190">
            <a:extLst>
              <a:ext uri="{FF2B5EF4-FFF2-40B4-BE49-F238E27FC236}">
                <a16:creationId xmlns:a16="http://schemas.microsoft.com/office/drawing/2014/main" id="{66FB5A75-BDE2-4F12-A95B-C48788A768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80947" y="1755501"/>
            <a:ext cx="1598829" cy="531293"/>
            <a:chOff x="2504802" y="1755501"/>
            <a:chExt cx="1598829" cy="531293"/>
          </a:xfrm>
          <a:solidFill>
            <a:schemeClr val="bg1"/>
          </a:solidFill>
        </p:grpSpPr>
        <p:sp>
          <p:nvSpPr>
            <p:cNvPr id="21" name="Freeform: Shape 20">
              <a:extLst>
                <a:ext uri="{FF2B5EF4-FFF2-40B4-BE49-F238E27FC236}">
                  <a16:creationId xmlns:a16="http://schemas.microsoft.com/office/drawing/2014/main" id="{DC86CBC8-A814-4C0C-A287-7C549693D2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dirty="0"/>
            </a:p>
          </p:txBody>
        </p:sp>
        <p:sp>
          <p:nvSpPr>
            <p:cNvPr id="22" name="Freeform: Shape 21">
              <a:extLst>
                <a:ext uri="{FF2B5EF4-FFF2-40B4-BE49-F238E27FC236}">
                  <a16:creationId xmlns:a16="http://schemas.microsoft.com/office/drawing/2014/main" id="{6AA52F4F-14E6-402F-A196-668B9CA9BC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dirty="0"/>
            </a:p>
          </p:txBody>
        </p:sp>
      </p:grpSp>
      <p:sp>
        <p:nvSpPr>
          <p:cNvPr id="24" name="Oval 23">
            <a:extLst>
              <a:ext uri="{FF2B5EF4-FFF2-40B4-BE49-F238E27FC236}">
                <a16:creationId xmlns:a16="http://schemas.microsoft.com/office/drawing/2014/main" id="{C10FB9CA-E7FA-462C-B537-F1224ED1AC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6" name="Oval 25">
            <a:extLst>
              <a:ext uri="{FF2B5EF4-FFF2-40B4-BE49-F238E27FC236}">
                <a16:creationId xmlns:a16="http://schemas.microsoft.com/office/drawing/2014/main" id="{D8469AE7-A75B-4F37-850B-EF5974ABE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28" name="Graphic 4">
            <a:extLst>
              <a:ext uri="{FF2B5EF4-FFF2-40B4-BE49-F238E27FC236}">
                <a16:creationId xmlns:a16="http://schemas.microsoft.com/office/drawing/2014/main" id="{63301095-70B2-49AA-8DA9-A35629AD62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97506" y="4175798"/>
            <a:ext cx="1861486" cy="1861665"/>
            <a:chOff x="5734053" y="3067000"/>
            <a:chExt cx="724484" cy="724549"/>
          </a:xfrm>
          <a:solidFill>
            <a:schemeClr val="bg1"/>
          </a:solidFill>
        </p:grpSpPr>
        <p:sp>
          <p:nvSpPr>
            <p:cNvPr id="29" name="Freeform: Shape 28">
              <a:extLst>
                <a:ext uri="{FF2B5EF4-FFF2-40B4-BE49-F238E27FC236}">
                  <a16:creationId xmlns:a16="http://schemas.microsoft.com/office/drawing/2014/main" id="{D218E08C-0BEA-45C2-8C09-4141DDDA0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067000"/>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232F6090-14E0-44C6-B9FC-C91047BCD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FDB9402B-335C-4892-9E7C-C400E95BE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7A4371D-4448-409A-93F3-0C92E3EBD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780149CB-4B8F-4FD1-AC5E-25670C9EA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92D49A1A-35B0-4620-9D1E-A782A0E97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AFF46F08-B1E4-44C1-BD4A-4191D6EAD9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6" name="Freeform: Shape 35">
              <a:extLst>
                <a:ext uri="{FF2B5EF4-FFF2-40B4-BE49-F238E27FC236}">
                  <a16:creationId xmlns:a16="http://schemas.microsoft.com/office/drawing/2014/main" id="{8DB16610-3D81-4E5C-850D-5D1245C0D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2624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7" name="Freeform: Shape 36">
              <a:extLst>
                <a:ext uri="{FF2B5EF4-FFF2-40B4-BE49-F238E27FC236}">
                  <a16:creationId xmlns:a16="http://schemas.microsoft.com/office/drawing/2014/main" id="{E05501B2-83AC-4299-BE5A-8CA16B408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2624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8" name="Freeform: Shape 37">
              <a:extLst>
                <a:ext uri="{FF2B5EF4-FFF2-40B4-BE49-F238E27FC236}">
                  <a16:creationId xmlns:a16="http://schemas.microsoft.com/office/drawing/2014/main" id="{07CF1B90-3B3A-403E-A94F-8B82945D07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9" name="Freeform: Shape 38">
              <a:extLst>
                <a:ext uri="{FF2B5EF4-FFF2-40B4-BE49-F238E27FC236}">
                  <a16:creationId xmlns:a16="http://schemas.microsoft.com/office/drawing/2014/main" id="{56A1CBA9-4AC1-4C42-9429-3FF31DF282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0" name="Freeform: Shape 39">
              <a:extLst>
                <a:ext uri="{FF2B5EF4-FFF2-40B4-BE49-F238E27FC236}">
                  <a16:creationId xmlns:a16="http://schemas.microsoft.com/office/drawing/2014/main" id="{21318D9B-FD39-402A-ADFA-0E6CC789A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1" name="Freeform: Shape 40">
              <a:extLst>
                <a:ext uri="{FF2B5EF4-FFF2-40B4-BE49-F238E27FC236}">
                  <a16:creationId xmlns:a16="http://schemas.microsoft.com/office/drawing/2014/main" id="{333FB08F-B346-47C0-A7CD-1DE53E6C0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12624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42" name="Freeform: Shape 41">
              <a:extLst>
                <a:ext uri="{FF2B5EF4-FFF2-40B4-BE49-F238E27FC236}">
                  <a16:creationId xmlns:a16="http://schemas.microsoft.com/office/drawing/2014/main" id="{893AD6F2-6408-4A8E-9749-CB7388EF3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3" name="Freeform: Shape 42">
              <a:extLst>
                <a:ext uri="{FF2B5EF4-FFF2-40B4-BE49-F238E27FC236}">
                  <a16:creationId xmlns:a16="http://schemas.microsoft.com/office/drawing/2014/main" id="{715D9D2F-1568-4BE3-A54A-69F52492B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85393"/>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44" name="Freeform: Shape 43">
              <a:extLst>
                <a:ext uri="{FF2B5EF4-FFF2-40B4-BE49-F238E27FC236}">
                  <a16:creationId xmlns:a16="http://schemas.microsoft.com/office/drawing/2014/main" id="{9AB547A7-0D80-491F-98B4-C6B7CC4FC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5" name="Freeform: Shape 44">
              <a:extLst>
                <a:ext uri="{FF2B5EF4-FFF2-40B4-BE49-F238E27FC236}">
                  <a16:creationId xmlns:a16="http://schemas.microsoft.com/office/drawing/2014/main" id="{7E2693CD-DAF5-4B26-9A2F-17673BF31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6" name="Freeform: Shape 45">
              <a:extLst>
                <a:ext uri="{FF2B5EF4-FFF2-40B4-BE49-F238E27FC236}">
                  <a16:creationId xmlns:a16="http://schemas.microsoft.com/office/drawing/2014/main" id="{A96EEE12-952A-4693-B161-D7071D601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7" name="Freeform: Shape 46">
              <a:extLst>
                <a:ext uri="{FF2B5EF4-FFF2-40B4-BE49-F238E27FC236}">
                  <a16:creationId xmlns:a16="http://schemas.microsoft.com/office/drawing/2014/main" id="{F4228DCC-1611-4BDC-90AA-231F67EB1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8" name="Freeform: Shape 47">
              <a:extLst>
                <a:ext uri="{FF2B5EF4-FFF2-40B4-BE49-F238E27FC236}">
                  <a16:creationId xmlns:a16="http://schemas.microsoft.com/office/drawing/2014/main" id="{DA163C3C-D3DF-461F-B6A8-90C7C227D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9" name="Freeform: Shape 48">
              <a:extLst>
                <a:ext uri="{FF2B5EF4-FFF2-40B4-BE49-F238E27FC236}">
                  <a16:creationId xmlns:a16="http://schemas.microsoft.com/office/drawing/2014/main" id="{4D021D29-2980-41C3-AB83-DA93C105B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0" name="Freeform: Shape 49">
              <a:extLst>
                <a:ext uri="{FF2B5EF4-FFF2-40B4-BE49-F238E27FC236}">
                  <a16:creationId xmlns:a16="http://schemas.microsoft.com/office/drawing/2014/main" id="{AC09C1FA-1A9D-49A7-9D73-8B777140A3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244637"/>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1" name="Freeform: Shape 50">
              <a:extLst>
                <a:ext uri="{FF2B5EF4-FFF2-40B4-BE49-F238E27FC236}">
                  <a16:creationId xmlns:a16="http://schemas.microsoft.com/office/drawing/2014/main" id="{0B8D8CD4-7B9B-48A5-BC59-0CB859354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24463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2" name="Freeform: Shape 51">
              <a:extLst>
                <a:ext uri="{FF2B5EF4-FFF2-40B4-BE49-F238E27FC236}">
                  <a16:creationId xmlns:a16="http://schemas.microsoft.com/office/drawing/2014/main" id="{224D0A27-A8B0-4020-9399-24127726E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3" name="Freeform: Shape 52">
              <a:extLst>
                <a:ext uri="{FF2B5EF4-FFF2-40B4-BE49-F238E27FC236}">
                  <a16:creationId xmlns:a16="http://schemas.microsoft.com/office/drawing/2014/main" id="{168E8EBA-9F8C-4650-B9BE-38A0A56BCF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6A460BB3-2605-4AA2-AE1D-B9FB61EBF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5" name="Freeform: Shape 54">
              <a:extLst>
                <a:ext uri="{FF2B5EF4-FFF2-40B4-BE49-F238E27FC236}">
                  <a16:creationId xmlns:a16="http://schemas.microsoft.com/office/drawing/2014/main" id="{1E2E38EE-DBBE-4CC1-9498-E7193E1B28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244637"/>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6" name="Freeform: Shape 55">
              <a:extLst>
                <a:ext uri="{FF2B5EF4-FFF2-40B4-BE49-F238E27FC236}">
                  <a16:creationId xmlns:a16="http://schemas.microsoft.com/office/drawing/2014/main" id="{BF191D5C-7D2A-4408-A8F2-389D2360F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7" name="Freeform: Shape 56">
              <a:extLst>
                <a:ext uri="{FF2B5EF4-FFF2-40B4-BE49-F238E27FC236}">
                  <a16:creationId xmlns:a16="http://schemas.microsoft.com/office/drawing/2014/main" id="{08F7193B-B379-4921-9F17-1841D50611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03786"/>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B4C5E53C-6003-4F74-B1CA-C7EA1E4993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9" name="Freeform: Shape 58">
              <a:extLst>
                <a:ext uri="{FF2B5EF4-FFF2-40B4-BE49-F238E27FC236}">
                  <a16:creationId xmlns:a16="http://schemas.microsoft.com/office/drawing/2014/main" id="{CB97B2B1-1CF5-46A5-940D-AB8F57F5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0" name="Freeform: Shape 59">
              <a:extLst>
                <a:ext uri="{FF2B5EF4-FFF2-40B4-BE49-F238E27FC236}">
                  <a16:creationId xmlns:a16="http://schemas.microsoft.com/office/drawing/2014/main" id="{0783F4F1-D8CE-4453-B79B-AD976E272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1" name="Freeform: Shape 60">
              <a:extLst>
                <a:ext uri="{FF2B5EF4-FFF2-40B4-BE49-F238E27FC236}">
                  <a16:creationId xmlns:a16="http://schemas.microsoft.com/office/drawing/2014/main" id="{06A7A4C9-F24F-4F00-A2FA-29E788A09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2" name="Freeform: Shape 61">
              <a:extLst>
                <a:ext uri="{FF2B5EF4-FFF2-40B4-BE49-F238E27FC236}">
                  <a16:creationId xmlns:a16="http://schemas.microsoft.com/office/drawing/2014/main" id="{EB694A32-59D6-46E3-8CE4-E4C485C2C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03786"/>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3" name="Freeform: Shape 62">
              <a:extLst>
                <a:ext uri="{FF2B5EF4-FFF2-40B4-BE49-F238E27FC236}">
                  <a16:creationId xmlns:a16="http://schemas.microsoft.com/office/drawing/2014/main" id="{983EBB4C-28FF-41C6-90D6-5F30FC0868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4" name="Freeform: Shape 63">
              <a:extLst>
                <a:ext uri="{FF2B5EF4-FFF2-40B4-BE49-F238E27FC236}">
                  <a16:creationId xmlns:a16="http://schemas.microsoft.com/office/drawing/2014/main" id="{0707659D-8AE9-49B5-AB29-ECC099F495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63031"/>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65" name="Freeform: Shape 64">
              <a:extLst>
                <a:ext uri="{FF2B5EF4-FFF2-40B4-BE49-F238E27FC236}">
                  <a16:creationId xmlns:a16="http://schemas.microsoft.com/office/drawing/2014/main" id="{5C987ECC-9573-46EA-9C4A-7C3CAE39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6302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6" name="Freeform: Shape 65">
              <a:extLst>
                <a:ext uri="{FF2B5EF4-FFF2-40B4-BE49-F238E27FC236}">
                  <a16:creationId xmlns:a16="http://schemas.microsoft.com/office/drawing/2014/main" id="{4DAF6708-18C2-4082-B024-6CEA32AE0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7" name="Freeform: Shape 66">
              <a:extLst>
                <a:ext uri="{FF2B5EF4-FFF2-40B4-BE49-F238E27FC236}">
                  <a16:creationId xmlns:a16="http://schemas.microsoft.com/office/drawing/2014/main" id="{72CBB5AE-39E2-4D9B-A834-64D31B003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8" name="Freeform: Shape 67">
              <a:extLst>
                <a:ext uri="{FF2B5EF4-FFF2-40B4-BE49-F238E27FC236}">
                  <a16:creationId xmlns:a16="http://schemas.microsoft.com/office/drawing/2014/main" id="{4592DE98-77BF-4E8E-AEB4-1934207BA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9" name="Freeform: Shape 68">
              <a:extLst>
                <a:ext uri="{FF2B5EF4-FFF2-40B4-BE49-F238E27FC236}">
                  <a16:creationId xmlns:a16="http://schemas.microsoft.com/office/drawing/2014/main" id="{5AF5D9A0-BA94-4D2B-8479-26C55355B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63031"/>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0" name="Freeform: Shape 69">
              <a:extLst>
                <a:ext uri="{FF2B5EF4-FFF2-40B4-BE49-F238E27FC236}">
                  <a16:creationId xmlns:a16="http://schemas.microsoft.com/office/drawing/2014/main" id="{2CAA6A8E-7ACF-4EF7-AAD6-734A009DC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1" name="Freeform: Shape 70">
              <a:extLst>
                <a:ext uri="{FF2B5EF4-FFF2-40B4-BE49-F238E27FC236}">
                  <a16:creationId xmlns:a16="http://schemas.microsoft.com/office/drawing/2014/main" id="{D3DD3695-F212-4BAD-BBB3-EC1F62474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22181"/>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72" name="Freeform: Shape 71">
              <a:extLst>
                <a:ext uri="{FF2B5EF4-FFF2-40B4-BE49-F238E27FC236}">
                  <a16:creationId xmlns:a16="http://schemas.microsoft.com/office/drawing/2014/main" id="{AB1B3ECB-7594-4C5C-B62B-E686C0A89E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221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3" name="Freeform: Shape 72">
              <a:extLst>
                <a:ext uri="{FF2B5EF4-FFF2-40B4-BE49-F238E27FC236}">
                  <a16:creationId xmlns:a16="http://schemas.microsoft.com/office/drawing/2014/main" id="{5EE54C3C-D9E5-4782-B8F6-058EB2D63E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4" name="Freeform: Shape 73">
              <a:extLst>
                <a:ext uri="{FF2B5EF4-FFF2-40B4-BE49-F238E27FC236}">
                  <a16:creationId xmlns:a16="http://schemas.microsoft.com/office/drawing/2014/main" id="{EAE78EEE-DC43-44E1-AB47-ACB80F94B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5" name="Freeform: Shape 74">
              <a:extLst>
                <a:ext uri="{FF2B5EF4-FFF2-40B4-BE49-F238E27FC236}">
                  <a16:creationId xmlns:a16="http://schemas.microsoft.com/office/drawing/2014/main" id="{847D67EF-1141-4582-866E-FE02FB2360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6" name="Freeform: Shape 75">
              <a:extLst>
                <a:ext uri="{FF2B5EF4-FFF2-40B4-BE49-F238E27FC236}">
                  <a16:creationId xmlns:a16="http://schemas.microsoft.com/office/drawing/2014/main" id="{99ECC931-60A1-4628-A34B-4B68DA3CC2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422181"/>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7" name="Freeform: Shape 76">
              <a:extLst>
                <a:ext uri="{FF2B5EF4-FFF2-40B4-BE49-F238E27FC236}">
                  <a16:creationId xmlns:a16="http://schemas.microsoft.com/office/drawing/2014/main" id="{A587D2BE-3417-44AE-BEEF-57F88CECB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8" name="Freeform: Shape 77">
              <a:extLst>
                <a:ext uri="{FF2B5EF4-FFF2-40B4-BE49-F238E27FC236}">
                  <a16:creationId xmlns:a16="http://schemas.microsoft.com/office/drawing/2014/main" id="{FCEB2ED3-A08D-4286-B75D-893289F3F3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79" name="Freeform: Shape 78">
              <a:extLst>
                <a:ext uri="{FF2B5EF4-FFF2-40B4-BE49-F238E27FC236}">
                  <a16:creationId xmlns:a16="http://schemas.microsoft.com/office/drawing/2014/main" id="{7C7DB7BB-8173-4377-85B0-032B7BDAB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0" name="Freeform: Shape 79">
              <a:extLst>
                <a:ext uri="{FF2B5EF4-FFF2-40B4-BE49-F238E27FC236}">
                  <a16:creationId xmlns:a16="http://schemas.microsoft.com/office/drawing/2014/main" id="{93EF69B4-3F48-4509-8BF8-926E23BC1D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067000"/>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81" name="Freeform: Shape 80">
              <a:extLst>
                <a:ext uri="{FF2B5EF4-FFF2-40B4-BE49-F238E27FC236}">
                  <a16:creationId xmlns:a16="http://schemas.microsoft.com/office/drawing/2014/main" id="{C1A86650-1EF5-46E3-885D-96985105A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2" name="Freeform: Shape 81">
              <a:extLst>
                <a:ext uri="{FF2B5EF4-FFF2-40B4-BE49-F238E27FC236}">
                  <a16:creationId xmlns:a16="http://schemas.microsoft.com/office/drawing/2014/main" id="{47EBBDE2-BD90-481F-A671-34E2186FB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83" name="Freeform: Shape 82">
              <a:extLst>
                <a:ext uri="{FF2B5EF4-FFF2-40B4-BE49-F238E27FC236}">
                  <a16:creationId xmlns:a16="http://schemas.microsoft.com/office/drawing/2014/main" id="{87DAF1CB-838D-4C5C-8FB7-76BF677FE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84" name="Freeform: Shape 83">
              <a:extLst>
                <a:ext uri="{FF2B5EF4-FFF2-40B4-BE49-F238E27FC236}">
                  <a16:creationId xmlns:a16="http://schemas.microsoft.com/office/drawing/2014/main" id="{64573DA8-D2F3-4644-AC79-83843615C4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2624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5" name="Freeform: Shape 84">
              <a:extLst>
                <a:ext uri="{FF2B5EF4-FFF2-40B4-BE49-F238E27FC236}">
                  <a16:creationId xmlns:a16="http://schemas.microsoft.com/office/drawing/2014/main" id="{41AB53B8-0D5C-44BD-A2A9-ABBF659E1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6" name="Freeform: Shape 85">
              <a:extLst>
                <a:ext uri="{FF2B5EF4-FFF2-40B4-BE49-F238E27FC236}">
                  <a16:creationId xmlns:a16="http://schemas.microsoft.com/office/drawing/2014/main" id="{29B7FA60-B453-4877-8D47-CA1209DF9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2624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87" name="Freeform: Shape 86">
              <a:extLst>
                <a:ext uri="{FF2B5EF4-FFF2-40B4-BE49-F238E27FC236}">
                  <a16:creationId xmlns:a16="http://schemas.microsoft.com/office/drawing/2014/main" id="{7A6D2414-BCCC-40E8-B990-47642EFE96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8" name="Freeform: Shape 87">
              <a:extLst>
                <a:ext uri="{FF2B5EF4-FFF2-40B4-BE49-F238E27FC236}">
                  <a16:creationId xmlns:a16="http://schemas.microsoft.com/office/drawing/2014/main" id="{B0F37C2B-B7E6-420D-AD39-3AE4A2FBE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2624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89" name="Freeform: Shape 88">
              <a:extLst>
                <a:ext uri="{FF2B5EF4-FFF2-40B4-BE49-F238E27FC236}">
                  <a16:creationId xmlns:a16="http://schemas.microsoft.com/office/drawing/2014/main" id="{F6417E45-D7FC-40B8-AD49-941B28D18C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2624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90" name="Freeform: Shape 89">
              <a:extLst>
                <a:ext uri="{FF2B5EF4-FFF2-40B4-BE49-F238E27FC236}">
                  <a16:creationId xmlns:a16="http://schemas.microsoft.com/office/drawing/2014/main" id="{2A8D1963-0C59-476C-AAFA-A7AF4FF508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8539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1" name="Freeform: Shape 90">
              <a:extLst>
                <a:ext uri="{FF2B5EF4-FFF2-40B4-BE49-F238E27FC236}">
                  <a16:creationId xmlns:a16="http://schemas.microsoft.com/office/drawing/2014/main" id="{6BE777A9-EC29-46FC-AD21-AC7FD89B13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2" name="Freeform: Shape 91">
              <a:extLst>
                <a:ext uri="{FF2B5EF4-FFF2-40B4-BE49-F238E27FC236}">
                  <a16:creationId xmlns:a16="http://schemas.microsoft.com/office/drawing/2014/main" id="{C63BA1CE-93FB-42C7-8381-765E500232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8539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93" name="Freeform: Shape 92">
              <a:extLst>
                <a:ext uri="{FF2B5EF4-FFF2-40B4-BE49-F238E27FC236}">
                  <a16:creationId xmlns:a16="http://schemas.microsoft.com/office/drawing/2014/main" id="{7F30F275-ADC8-4FD1-8B4B-673B37517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4" name="Freeform: Shape 93">
              <a:extLst>
                <a:ext uri="{FF2B5EF4-FFF2-40B4-BE49-F238E27FC236}">
                  <a16:creationId xmlns:a16="http://schemas.microsoft.com/office/drawing/2014/main" id="{DB20529C-F2DD-4607-8DEE-19A932968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95" name="Freeform: Shape 94">
              <a:extLst>
                <a:ext uri="{FF2B5EF4-FFF2-40B4-BE49-F238E27FC236}">
                  <a16:creationId xmlns:a16="http://schemas.microsoft.com/office/drawing/2014/main" id="{B8029A9A-DFF9-49CE-8CEE-95A6695F39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85391"/>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96" name="Freeform: Shape 95">
              <a:extLst>
                <a:ext uri="{FF2B5EF4-FFF2-40B4-BE49-F238E27FC236}">
                  <a16:creationId xmlns:a16="http://schemas.microsoft.com/office/drawing/2014/main" id="{6822C2EC-B05D-4CE6-9D59-164769D0E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244634"/>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7" name="Freeform: Shape 96">
              <a:extLst>
                <a:ext uri="{FF2B5EF4-FFF2-40B4-BE49-F238E27FC236}">
                  <a16:creationId xmlns:a16="http://schemas.microsoft.com/office/drawing/2014/main" id="{53A0760F-F576-4A97-94AF-8BBE590844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8" name="Freeform: Shape 97">
              <a:extLst>
                <a:ext uri="{FF2B5EF4-FFF2-40B4-BE49-F238E27FC236}">
                  <a16:creationId xmlns:a16="http://schemas.microsoft.com/office/drawing/2014/main" id="{CA76721C-646A-4910-AD1A-BE6B6776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244634"/>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99" name="Freeform: Shape 98">
              <a:extLst>
                <a:ext uri="{FF2B5EF4-FFF2-40B4-BE49-F238E27FC236}">
                  <a16:creationId xmlns:a16="http://schemas.microsoft.com/office/drawing/2014/main" id="{065D4766-CAEC-4074-A9E2-6110A12389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0" name="Freeform: Shape 99">
              <a:extLst>
                <a:ext uri="{FF2B5EF4-FFF2-40B4-BE49-F238E27FC236}">
                  <a16:creationId xmlns:a16="http://schemas.microsoft.com/office/drawing/2014/main" id="{4F1A0AC6-319D-49D8-A4FB-17A70E8E8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01" name="Freeform: Shape 100">
              <a:extLst>
                <a:ext uri="{FF2B5EF4-FFF2-40B4-BE49-F238E27FC236}">
                  <a16:creationId xmlns:a16="http://schemas.microsoft.com/office/drawing/2014/main" id="{79502B48-2B92-45BF-B9AC-1102B3807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24463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2" name="Freeform: Shape 101">
              <a:extLst>
                <a:ext uri="{FF2B5EF4-FFF2-40B4-BE49-F238E27FC236}">
                  <a16:creationId xmlns:a16="http://schemas.microsoft.com/office/drawing/2014/main" id="{6363AFA7-321F-431C-B2FD-ADCB4D24B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3" name="Freeform: Shape 102">
              <a:extLst>
                <a:ext uri="{FF2B5EF4-FFF2-40B4-BE49-F238E27FC236}">
                  <a16:creationId xmlns:a16="http://schemas.microsoft.com/office/drawing/2014/main" id="{33EDDE1B-7379-4973-8CFD-F3C737104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4" name="Freeform: Shape 103">
              <a:extLst>
                <a:ext uri="{FF2B5EF4-FFF2-40B4-BE49-F238E27FC236}">
                  <a16:creationId xmlns:a16="http://schemas.microsoft.com/office/drawing/2014/main" id="{1F20B58A-2DB8-46B2-9E93-9C8C817DC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0378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05" name="Freeform: Shape 104">
              <a:extLst>
                <a:ext uri="{FF2B5EF4-FFF2-40B4-BE49-F238E27FC236}">
                  <a16:creationId xmlns:a16="http://schemas.microsoft.com/office/drawing/2014/main" id="{A5A3EF12-3DA1-4505-A44B-1B9634887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6" name="Freeform: Shape 105">
              <a:extLst>
                <a:ext uri="{FF2B5EF4-FFF2-40B4-BE49-F238E27FC236}">
                  <a16:creationId xmlns:a16="http://schemas.microsoft.com/office/drawing/2014/main" id="{5B08812B-9264-47E7-8EC8-1233869F6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07" name="Freeform: Shape 106">
              <a:extLst>
                <a:ext uri="{FF2B5EF4-FFF2-40B4-BE49-F238E27FC236}">
                  <a16:creationId xmlns:a16="http://schemas.microsoft.com/office/drawing/2014/main" id="{2A29F226-A243-410B-BEE4-EBA9DD76F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0378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8" name="Freeform: Shape 107">
              <a:extLst>
                <a:ext uri="{FF2B5EF4-FFF2-40B4-BE49-F238E27FC236}">
                  <a16:creationId xmlns:a16="http://schemas.microsoft.com/office/drawing/2014/main" id="{9DF57348-F837-475C-A7AA-3C7210041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63028"/>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9" name="Freeform: Shape 108">
              <a:extLst>
                <a:ext uri="{FF2B5EF4-FFF2-40B4-BE49-F238E27FC236}">
                  <a16:creationId xmlns:a16="http://schemas.microsoft.com/office/drawing/2014/main" id="{1E41B89A-9A45-4947-ADB0-940040049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0" name="Freeform: Shape 109">
              <a:extLst>
                <a:ext uri="{FF2B5EF4-FFF2-40B4-BE49-F238E27FC236}">
                  <a16:creationId xmlns:a16="http://schemas.microsoft.com/office/drawing/2014/main" id="{6C1F1525-32BC-46E1-84E6-C2BB88730B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63028"/>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11" name="Freeform: Shape 110">
              <a:extLst>
                <a:ext uri="{FF2B5EF4-FFF2-40B4-BE49-F238E27FC236}">
                  <a16:creationId xmlns:a16="http://schemas.microsoft.com/office/drawing/2014/main" id="{C73A8972-BA44-40C6-B045-83E78C4D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2" name="Freeform: Shape 111">
              <a:extLst>
                <a:ext uri="{FF2B5EF4-FFF2-40B4-BE49-F238E27FC236}">
                  <a16:creationId xmlns:a16="http://schemas.microsoft.com/office/drawing/2014/main" id="{C196E956-03D1-4F79-826A-A2F5E3DEF1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6302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13" name="Freeform: Shape 112">
              <a:extLst>
                <a:ext uri="{FF2B5EF4-FFF2-40B4-BE49-F238E27FC236}">
                  <a16:creationId xmlns:a16="http://schemas.microsoft.com/office/drawing/2014/main" id="{ADA7B07B-EAC8-4FA5-B14F-3ABF8BA7A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63029"/>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4" name="Freeform: Shape 113">
              <a:extLst>
                <a:ext uri="{FF2B5EF4-FFF2-40B4-BE49-F238E27FC236}">
                  <a16:creationId xmlns:a16="http://schemas.microsoft.com/office/drawing/2014/main" id="{93C28672-FF9E-4FE0-AC47-2FDD26CD75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42217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5" name="Freeform: Shape 114">
              <a:extLst>
                <a:ext uri="{FF2B5EF4-FFF2-40B4-BE49-F238E27FC236}">
                  <a16:creationId xmlns:a16="http://schemas.microsoft.com/office/drawing/2014/main" id="{E347BAB3-EA9C-4ADD-AE5E-28F2E3C538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4221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6" name="Freeform: Shape 115">
              <a:extLst>
                <a:ext uri="{FF2B5EF4-FFF2-40B4-BE49-F238E27FC236}">
                  <a16:creationId xmlns:a16="http://schemas.microsoft.com/office/drawing/2014/main" id="{321920C4-EE31-4F03-A0D5-A280D3F4B1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42217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17" name="Freeform: Shape 116">
              <a:extLst>
                <a:ext uri="{FF2B5EF4-FFF2-40B4-BE49-F238E27FC236}">
                  <a16:creationId xmlns:a16="http://schemas.microsoft.com/office/drawing/2014/main" id="{6EBB3D05-4C78-4F10-8D03-8909DBCFB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42217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8" name="Freeform: Shape 117">
              <a:extLst>
                <a:ext uri="{FF2B5EF4-FFF2-40B4-BE49-F238E27FC236}">
                  <a16:creationId xmlns:a16="http://schemas.microsoft.com/office/drawing/2014/main" id="{FC65F531-84E4-463F-8791-EB6EDFA63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4221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19" name="Freeform: Shape 118">
              <a:extLst>
                <a:ext uri="{FF2B5EF4-FFF2-40B4-BE49-F238E27FC236}">
                  <a16:creationId xmlns:a16="http://schemas.microsoft.com/office/drawing/2014/main" id="{A63BB6A3-D482-43F2-9F5F-20E163CC44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0" name="Freeform: Shape 119">
              <a:extLst>
                <a:ext uri="{FF2B5EF4-FFF2-40B4-BE49-F238E27FC236}">
                  <a16:creationId xmlns:a16="http://schemas.microsoft.com/office/drawing/2014/main" id="{ABDCCD34-EB5D-4194-8A28-1424E98AE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81330"/>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121" name="Freeform: Shape 120">
              <a:extLst>
                <a:ext uri="{FF2B5EF4-FFF2-40B4-BE49-F238E27FC236}">
                  <a16:creationId xmlns:a16="http://schemas.microsoft.com/office/drawing/2014/main" id="{F058544E-163D-4FFF-9A69-0B3A3F2D66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2" name="Freeform: Shape 121">
              <a:extLst>
                <a:ext uri="{FF2B5EF4-FFF2-40B4-BE49-F238E27FC236}">
                  <a16:creationId xmlns:a16="http://schemas.microsoft.com/office/drawing/2014/main" id="{11041486-0577-4F0E-8DD5-5E20E26729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3" name="Freeform: Shape 122">
              <a:extLst>
                <a:ext uri="{FF2B5EF4-FFF2-40B4-BE49-F238E27FC236}">
                  <a16:creationId xmlns:a16="http://schemas.microsoft.com/office/drawing/2014/main" id="{71D11099-C84E-43AC-9F20-92460E170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4" name="Freeform: Shape 123">
              <a:extLst>
                <a:ext uri="{FF2B5EF4-FFF2-40B4-BE49-F238E27FC236}">
                  <a16:creationId xmlns:a16="http://schemas.microsoft.com/office/drawing/2014/main" id="{E598FB87-8AFF-4C56-9E2C-776F4641E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5" name="Freeform: Shape 124">
              <a:extLst>
                <a:ext uri="{FF2B5EF4-FFF2-40B4-BE49-F238E27FC236}">
                  <a16:creationId xmlns:a16="http://schemas.microsoft.com/office/drawing/2014/main" id="{7701E761-16DE-4350-9718-DD81B37FB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6" name="Freeform: Shape 125">
              <a:extLst>
                <a:ext uri="{FF2B5EF4-FFF2-40B4-BE49-F238E27FC236}">
                  <a16:creationId xmlns:a16="http://schemas.microsoft.com/office/drawing/2014/main" id="{552E747F-E415-4348-A11A-4CABCB64B5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7" name="Freeform: Shape 126">
              <a:extLst>
                <a:ext uri="{FF2B5EF4-FFF2-40B4-BE49-F238E27FC236}">
                  <a16:creationId xmlns:a16="http://schemas.microsoft.com/office/drawing/2014/main" id="{C6472F13-E6DE-4469-9563-F478261B6E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4057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28" name="Freeform: Shape 127">
              <a:extLst>
                <a:ext uri="{FF2B5EF4-FFF2-40B4-BE49-F238E27FC236}">
                  <a16:creationId xmlns:a16="http://schemas.microsoft.com/office/drawing/2014/main" id="{5C72FE15-910B-4622-A14C-AFA2DFCC02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29" name="Freeform: Shape 128">
              <a:extLst>
                <a:ext uri="{FF2B5EF4-FFF2-40B4-BE49-F238E27FC236}">
                  <a16:creationId xmlns:a16="http://schemas.microsoft.com/office/drawing/2014/main" id="{BAB8F759-DEFA-4D35-B76E-6D3034FB7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0" name="Freeform: Shape 129">
              <a:extLst>
                <a:ext uri="{FF2B5EF4-FFF2-40B4-BE49-F238E27FC236}">
                  <a16:creationId xmlns:a16="http://schemas.microsoft.com/office/drawing/2014/main" id="{A1BBCEBD-DCE2-4354-B878-49ABEC367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1" name="Freeform: Shape 130">
              <a:extLst>
                <a:ext uri="{FF2B5EF4-FFF2-40B4-BE49-F238E27FC236}">
                  <a16:creationId xmlns:a16="http://schemas.microsoft.com/office/drawing/2014/main" id="{2CBB3A18-0021-403F-8E24-8805829B4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2" name="Freeform: Shape 131">
              <a:extLst>
                <a:ext uri="{FF2B5EF4-FFF2-40B4-BE49-F238E27FC236}">
                  <a16:creationId xmlns:a16="http://schemas.microsoft.com/office/drawing/2014/main" id="{8FDF7AAC-1EC6-4409-90AB-DBB984883D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33" name="Freeform: Shape 132">
              <a:extLst>
                <a:ext uri="{FF2B5EF4-FFF2-40B4-BE49-F238E27FC236}">
                  <a16:creationId xmlns:a16="http://schemas.microsoft.com/office/drawing/2014/main" id="{5B9999E8-7D25-4049-8328-685B556DC6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4" name="Freeform: Shape 133">
              <a:extLst>
                <a:ext uri="{FF2B5EF4-FFF2-40B4-BE49-F238E27FC236}">
                  <a16:creationId xmlns:a16="http://schemas.microsoft.com/office/drawing/2014/main" id="{E77FC8A9-DEAE-424D-B460-12E0F3268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997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35" name="Freeform: Shape 134">
              <a:extLst>
                <a:ext uri="{FF2B5EF4-FFF2-40B4-BE49-F238E27FC236}">
                  <a16:creationId xmlns:a16="http://schemas.microsoft.com/office/drawing/2014/main" id="{54F9C69A-0DCF-444A-B970-32B4120483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997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6" name="Freeform: Shape 135">
              <a:extLst>
                <a:ext uri="{FF2B5EF4-FFF2-40B4-BE49-F238E27FC236}">
                  <a16:creationId xmlns:a16="http://schemas.microsoft.com/office/drawing/2014/main" id="{8BD94DDA-54FF-48EE-9DAC-C0EA6F91D4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E18A6989-0132-4CB7-BB68-EEBC4E080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A1357332-D19F-4C2B-B474-21D5539B9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295C7590-8B80-428C-95A9-638B26542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5997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CA0E8A31-7520-4726-9D96-43BA87407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407EEE0-5D8E-4CCC-A91B-0CB523227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3" y="365896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3799DFCC-868B-4257-B530-8E8D616CC5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99" y="365896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F7F5EEB5-FE82-45A8-97C4-88460ABA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49"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CD76E4C7-EB07-499D-9BC3-FF39C8B61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86EFDF8D-E5F7-4EB8-B8DA-3CC7E21D88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2CA6506B-EACA-4FB2-81AB-E028F44786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0" y="365896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193E4771-2787-4901-93D8-7E90F3F479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0EA31773-15F1-4605-8787-6891ABB21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71811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1302C213-2CD5-4168-9534-111E6E81A8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71811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B9B36C24-2336-41FD-BAC4-6CD69DFD5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CA3AFAFE-D376-4A7B-928B-833531472D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C685A00-A4F7-4250-BAAA-70978DADE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E52682F3-EDD5-4BDC-BB19-A4540873A8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71811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2C5E1880-CFBA-4547-9C23-6D2C433048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5" name="Freeform: Shape 154">
              <a:extLst>
                <a:ext uri="{FF2B5EF4-FFF2-40B4-BE49-F238E27FC236}">
                  <a16:creationId xmlns:a16="http://schemas.microsoft.com/office/drawing/2014/main" id="{439AAF4F-2AAD-4A02-A7FA-FE28D5286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7" y="3777362"/>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56" name="Freeform: Shape 155">
              <a:extLst>
                <a:ext uri="{FF2B5EF4-FFF2-40B4-BE49-F238E27FC236}">
                  <a16:creationId xmlns:a16="http://schemas.microsoft.com/office/drawing/2014/main" id="{05614144-9309-41ED-8E05-839A6EEFF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1"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57" name="Freeform: Shape 156">
              <a:extLst>
                <a:ext uri="{FF2B5EF4-FFF2-40B4-BE49-F238E27FC236}">
                  <a16:creationId xmlns:a16="http://schemas.microsoft.com/office/drawing/2014/main" id="{24324D6F-A81D-45F2-BA36-C53F1AB0C6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3"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8" name="Freeform: Shape 157">
              <a:extLst>
                <a:ext uri="{FF2B5EF4-FFF2-40B4-BE49-F238E27FC236}">
                  <a16:creationId xmlns:a16="http://schemas.microsoft.com/office/drawing/2014/main" id="{6B00668D-07BC-47CF-9D1E-F94EC7C56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701"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9" name="Freeform: Shape 158">
              <a:extLst>
                <a:ext uri="{FF2B5EF4-FFF2-40B4-BE49-F238E27FC236}">
                  <a16:creationId xmlns:a16="http://schemas.microsoft.com/office/drawing/2014/main" id="{BCF78A89-29F2-4973-8463-DF3C57EFB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54"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0" name="Freeform: Shape 159">
              <a:extLst>
                <a:ext uri="{FF2B5EF4-FFF2-40B4-BE49-F238E27FC236}">
                  <a16:creationId xmlns:a16="http://schemas.microsoft.com/office/drawing/2014/main" id="{F5BCB645-FB02-40FC-99A4-06CA3F1B2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102"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61" name="Freeform: Shape 160">
              <a:extLst>
                <a:ext uri="{FF2B5EF4-FFF2-40B4-BE49-F238E27FC236}">
                  <a16:creationId xmlns:a16="http://schemas.microsoft.com/office/drawing/2014/main" id="{F6115A3A-2FBE-4633-A426-37D05BC071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50"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2" name="Freeform: Shape 161">
              <a:extLst>
                <a:ext uri="{FF2B5EF4-FFF2-40B4-BE49-F238E27FC236}">
                  <a16:creationId xmlns:a16="http://schemas.microsoft.com/office/drawing/2014/main" id="{AEFD8D2F-B95A-4C0A-AE85-53171B29F5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481330"/>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4DD4F397-1F35-4E06-8EC1-8F58C5191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4" name="Freeform: Shape 163">
              <a:extLst>
                <a:ext uri="{FF2B5EF4-FFF2-40B4-BE49-F238E27FC236}">
                  <a16:creationId xmlns:a16="http://schemas.microsoft.com/office/drawing/2014/main" id="{B031E5E0-C77D-49F7-ADF2-258D23052D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481330"/>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165" name="Freeform: Shape 164">
              <a:extLst>
                <a:ext uri="{FF2B5EF4-FFF2-40B4-BE49-F238E27FC236}">
                  <a16:creationId xmlns:a16="http://schemas.microsoft.com/office/drawing/2014/main" id="{3F044DE9-FE64-4C30-8191-7E1547880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6" name="Freeform: Shape 165">
              <a:extLst>
                <a:ext uri="{FF2B5EF4-FFF2-40B4-BE49-F238E27FC236}">
                  <a16:creationId xmlns:a16="http://schemas.microsoft.com/office/drawing/2014/main" id="{9B18BCEB-85ED-4077-ACB7-FEB2F6443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167" name="Freeform: Shape 166">
              <a:extLst>
                <a:ext uri="{FF2B5EF4-FFF2-40B4-BE49-F238E27FC236}">
                  <a16:creationId xmlns:a16="http://schemas.microsoft.com/office/drawing/2014/main" id="{00C0927E-2CCF-4F8E-8A54-22B8A93C97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48132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68" name="Freeform: Shape 167">
              <a:extLst>
                <a:ext uri="{FF2B5EF4-FFF2-40B4-BE49-F238E27FC236}">
                  <a16:creationId xmlns:a16="http://schemas.microsoft.com/office/drawing/2014/main" id="{D0C3350E-04F5-4FED-9991-4DD964E099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4057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9" name="Freeform: Shape 168">
              <a:extLst>
                <a:ext uri="{FF2B5EF4-FFF2-40B4-BE49-F238E27FC236}">
                  <a16:creationId xmlns:a16="http://schemas.microsoft.com/office/drawing/2014/main" id="{F43D0338-A6C9-4866-8D0C-072664518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405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0" name="Freeform: Shape 169">
              <a:extLst>
                <a:ext uri="{FF2B5EF4-FFF2-40B4-BE49-F238E27FC236}">
                  <a16:creationId xmlns:a16="http://schemas.microsoft.com/office/drawing/2014/main" id="{40EA171B-27E2-4100-9D5F-123CF6E7F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40584"/>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1" name="Freeform: Shape 170">
              <a:extLst>
                <a:ext uri="{FF2B5EF4-FFF2-40B4-BE49-F238E27FC236}">
                  <a16:creationId xmlns:a16="http://schemas.microsoft.com/office/drawing/2014/main" id="{22FD540C-F3DF-40F5-B2BE-BBD113EF4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4058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2" name="Freeform: Shape 171">
              <a:extLst>
                <a:ext uri="{FF2B5EF4-FFF2-40B4-BE49-F238E27FC236}">
                  <a16:creationId xmlns:a16="http://schemas.microsoft.com/office/drawing/2014/main" id="{57768D93-FAD4-4236-969B-B8EE8E88F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405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3" name="Freeform: Shape 172">
              <a:extLst>
                <a:ext uri="{FF2B5EF4-FFF2-40B4-BE49-F238E27FC236}">
                  <a16:creationId xmlns:a16="http://schemas.microsoft.com/office/drawing/2014/main" id="{0F5E0490-21C2-4EF6-950D-38814F32C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40588"/>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74" name="Freeform: Shape 173">
              <a:extLst>
                <a:ext uri="{FF2B5EF4-FFF2-40B4-BE49-F238E27FC236}">
                  <a16:creationId xmlns:a16="http://schemas.microsoft.com/office/drawing/2014/main" id="{8E981C9B-710F-4034-AE82-28B1B0724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9973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5" name="Freeform: Shape 174">
              <a:extLst>
                <a:ext uri="{FF2B5EF4-FFF2-40B4-BE49-F238E27FC236}">
                  <a16:creationId xmlns:a16="http://schemas.microsoft.com/office/drawing/2014/main" id="{CC62C2CC-DBAE-4877-8F55-02FE00AE8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6" name="Freeform: Shape 175">
              <a:extLst>
                <a:ext uri="{FF2B5EF4-FFF2-40B4-BE49-F238E27FC236}">
                  <a16:creationId xmlns:a16="http://schemas.microsoft.com/office/drawing/2014/main" id="{D8F57D8B-1988-441F-9DAE-A525DA5E9D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9973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7" name="Freeform: Shape 176">
              <a:extLst>
                <a:ext uri="{FF2B5EF4-FFF2-40B4-BE49-F238E27FC236}">
                  <a16:creationId xmlns:a16="http://schemas.microsoft.com/office/drawing/2014/main" id="{6715F028-3A13-4D5F-86C4-74C0AD81D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8" name="Freeform: Shape 177">
              <a:extLst>
                <a:ext uri="{FF2B5EF4-FFF2-40B4-BE49-F238E27FC236}">
                  <a16:creationId xmlns:a16="http://schemas.microsoft.com/office/drawing/2014/main" id="{DC6C9B50-47B3-44E7-B897-43D010A18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9973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9" name="Freeform: Shape 178">
              <a:extLst>
                <a:ext uri="{FF2B5EF4-FFF2-40B4-BE49-F238E27FC236}">
                  <a16:creationId xmlns:a16="http://schemas.microsoft.com/office/drawing/2014/main" id="{F3F602F0-702E-4D5F-A4FC-0E602C02B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0" name="Freeform: Shape 179">
              <a:extLst>
                <a:ext uri="{FF2B5EF4-FFF2-40B4-BE49-F238E27FC236}">
                  <a16:creationId xmlns:a16="http://schemas.microsoft.com/office/drawing/2014/main" id="{9F379870-B34C-4DFC-9F0A-BDAB8C89F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6589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1" name="Freeform: Shape 180">
              <a:extLst>
                <a:ext uri="{FF2B5EF4-FFF2-40B4-BE49-F238E27FC236}">
                  <a16:creationId xmlns:a16="http://schemas.microsoft.com/office/drawing/2014/main" id="{641092AC-FED1-4D1D-B57C-0AC883CA9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2" name="Freeform: Shape 181">
              <a:extLst>
                <a:ext uri="{FF2B5EF4-FFF2-40B4-BE49-F238E27FC236}">
                  <a16:creationId xmlns:a16="http://schemas.microsoft.com/office/drawing/2014/main" id="{EA8A0B5E-5BB1-46AF-AC31-7D3756F354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6589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3" name="Freeform: Shape 182">
              <a:extLst>
                <a:ext uri="{FF2B5EF4-FFF2-40B4-BE49-F238E27FC236}">
                  <a16:creationId xmlns:a16="http://schemas.microsoft.com/office/drawing/2014/main" id="{1C519384-2192-432B-B768-64B4BC2DA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4" name="Freeform: Shape 183">
              <a:extLst>
                <a:ext uri="{FF2B5EF4-FFF2-40B4-BE49-F238E27FC236}">
                  <a16:creationId xmlns:a16="http://schemas.microsoft.com/office/drawing/2014/main" id="{13C77A9D-44F0-4289-A611-D8AF81357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85" name="Freeform: Shape 184">
              <a:extLst>
                <a:ext uri="{FF2B5EF4-FFF2-40B4-BE49-F238E27FC236}">
                  <a16:creationId xmlns:a16="http://schemas.microsoft.com/office/drawing/2014/main" id="{0A54AEDC-E418-4E02-A713-6CE30C0CDD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1" y="36589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6" name="Freeform: Shape 185">
              <a:extLst>
                <a:ext uri="{FF2B5EF4-FFF2-40B4-BE49-F238E27FC236}">
                  <a16:creationId xmlns:a16="http://schemas.microsoft.com/office/drawing/2014/main" id="{24FECFE3-9F31-47B0-B17F-CF2A1CEE8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9" y="371813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7" name="Freeform: Shape 186">
              <a:extLst>
                <a:ext uri="{FF2B5EF4-FFF2-40B4-BE49-F238E27FC236}">
                  <a16:creationId xmlns:a16="http://schemas.microsoft.com/office/drawing/2014/main" id="{68167DF4-8B16-419B-B7BA-2FD5FF6CC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8" name="Freeform: Shape 187">
              <a:extLst>
                <a:ext uri="{FF2B5EF4-FFF2-40B4-BE49-F238E27FC236}">
                  <a16:creationId xmlns:a16="http://schemas.microsoft.com/office/drawing/2014/main" id="{A543D24F-44C0-4DDF-A30E-8C8407548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5" y="3718130"/>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9" name="Freeform: Shape 188">
              <a:extLst>
                <a:ext uri="{FF2B5EF4-FFF2-40B4-BE49-F238E27FC236}">
                  <a16:creationId xmlns:a16="http://schemas.microsoft.com/office/drawing/2014/main" id="{63DEAE3C-3931-41EE-B4A1-F9385602BE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5"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0" name="Freeform: Shape 189">
              <a:extLst>
                <a:ext uri="{FF2B5EF4-FFF2-40B4-BE49-F238E27FC236}">
                  <a16:creationId xmlns:a16="http://schemas.microsoft.com/office/drawing/2014/main" id="{B11945CD-32F6-4C09-82AF-551051231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92" y="371812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91" name="Freeform: Shape 190">
              <a:extLst>
                <a:ext uri="{FF2B5EF4-FFF2-40B4-BE49-F238E27FC236}">
                  <a16:creationId xmlns:a16="http://schemas.microsoft.com/office/drawing/2014/main" id="{9109F44F-512F-4792-AED2-ECA80DDE16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0" y="37181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2" name="Freeform: Shape 191">
              <a:extLst>
                <a:ext uri="{FF2B5EF4-FFF2-40B4-BE49-F238E27FC236}">
                  <a16:creationId xmlns:a16="http://schemas.microsoft.com/office/drawing/2014/main" id="{29B9E19B-BC56-46F2-BFFF-1688CEA55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77737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3" name="Freeform: Shape 192">
              <a:extLst>
                <a:ext uri="{FF2B5EF4-FFF2-40B4-BE49-F238E27FC236}">
                  <a16:creationId xmlns:a16="http://schemas.microsoft.com/office/drawing/2014/main" id="{F573BDDE-4AED-43FB-B8D1-B5F3708931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7737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4" name="Freeform: Shape 193">
              <a:extLst>
                <a:ext uri="{FF2B5EF4-FFF2-40B4-BE49-F238E27FC236}">
                  <a16:creationId xmlns:a16="http://schemas.microsoft.com/office/drawing/2014/main" id="{EFFDA684-6DFF-4629-830E-6F2ACAB8C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6" y="3777375"/>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95" name="Freeform: Shape 194">
              <a:extLst>
                <a:ext uri="{FF2B5EF4-FFF2-40B4-BE49-F238E27FC236}">
                  <a16:creationId xmlns:a16="http://schemas.microsoft.com/office/drawing/2014/main" id="{92E23250-6349-4726-AF61-08A57B3A2E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55" y="377735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6" name="Freeform: Shape 195">
              <a:extLst>
                <a:ext uri="{FF2B5EF4-FFF2-40B4-BE49-F238E27FC236}">
                  <a16:creationId xmlns:a16="http://schemas.microsoft.com/office/drawing/2014/main" id="{8536AAE6-5497-4B0A-9C9F-4EAA1BB322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314" y="377745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97" name="Freeform: Shape 196">
              <a:extLst>
                <a:ext uri="{FF2B5EF4-FFF2-40B4-BE49-F238E27FC236}">
                  <a16:creationId xmlns:a16="http://schemas.microsoft.com/office/drawing/2014/main" id="{52B72898-B9DE-4574-BB20-0C317954D4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49952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7E04FE-2450-4412-AB86-655272D29B14}"/>
              </a:ext>
            </a:extLst>
          </p:cNvPr>
          <p:cNvSpPr>
            <a:spLocks noGrp="1"/>
          </p:cNvSpPr>
          <p:nvPr>
            <p:ph type="title"/>
          </p:nvPr>
        </p:nvSpPr>
        <p:spPr>
          <a:xfrm>
            <a:off x="838200" y="704088"/>
            <a:ext cx="3529953" cy="2980944"/>
          </a:xfrm>
        </p:spPr>
        <p:txBody>
          <a:bodyPr>
            <a:normAutofit/>
          </a:bodyPr>
          <a:lstStyle/>
          <a:p>
            <a:r>
              <a:rPr lang="en-GB" dirty="0">
                <a:solidFill>
                  <a:schemeClr val="bg1"/>
                </a:solidFill>
              </a:rPr>
              <a:t>5. Abundance</a:t>
            </a:r>
          </a:p>
        </p:txBody>
      </p:sp>
      <p:sp>
        <p:nvSpPr>
          <p:cNvPr id="3" name="Content Placeholder 2">
            <a:extLst>
              <a:ext uri="{FF2B5EF4-FFF2-40B4-BE49-F238E27FC236}">
                <a16:creationId xmlns:a16="http://schemas.microsoft.com/office/drawing/2014/main" id="{8B18AD02-F59B-471E-A5E7-DD2CEA60D1E4}"/>
              </a:ext>
            </a:extLst>
          </p:cNvPr>
          <p:cNvSpPr>
            <a:spLocks noGrp="1"/>
          </p:cNvSpPr>
          <p:nvPr>
            <p:ph idx="1"/>
          </p:nvPr>
        </p:nvSpPr>
        <p:spPr>
          <a:xfrm>
            <a:off x="6212410" y="704088"/>
            <a:ext cx="5135293" cy="5248656"/>
          </a:xfrm>
        </p:spPr>
        <p:txBody>
          <a:bodyPr anchor="ctr">
            <a:normAutofit/>
          </a:bodyPr>
          <a:lstStyle/>
          <a:p>
            <a:pPr marL="0" indent="0">
              <a:buNone/>
            </a:pPr>
            <a:r>
              <a:rPr lang="en-GB" sz="2400" dirty="0"/>
              <a:t>Pour upon the poverty of our love,</a:t>
            </a:r>
          </a:p>
          <a:p>
            <a:pPr marL="0" indent="0">
              <a:buNone/>
            </a:pPr>
            <a:r>
              <a:rPr lang="en-GB" sz="2400" dirty="0"/>
              <a:t>And the weakness of our praise,</a:t>
            </a:r>
          </a:p>
          <a:p>
            <a:pPr marL="0" indent="0">
              <a:buNone/>
            </a:pPr>
            <a:r>
              <a:rPr lang="en-GB" sz="2400" dirty="0"/>
              <a:t>The transforming fire of your presence</a:t>
            </a:r>
          </a:p>
          <a:p>
            <a:pPr marL="0" indent="0">
              <a:buNone/>
            </a:pPr>
            <a:r>
              <a:rPr lang="en-GB" sz="2400" dirty="0"/>
              <a:t>Amen</a:t>
            </a:r>
          </a:p>
        </p:txBody>
      </p:sp>
    </p:spTree>
    <p:extLst>
      <p:ext uri="{BB962C8B-B14F-4D97-AF65-F5344CB8AC3E}">
        <p14:creationId xmlns:p14="http://schemas.microsoft.com/office/powerpoint/2010/main" val="2258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A513BD4-6565-4C96-B6CF-F4FADE94D5FC}"/>
              </a:ext>
            </a:extLst>
          </p:cNvPr>
          <p:cNvSpPr>
            <a:spLocks noGrp="1"/>
          </p:cNvSpPr>
          <p:nvPr>
            <p:ph type="title"/>
          </p:nvPr>
        </p:nvSpPr>
        <p:spPr>
          <a:xfrm>
            <a:off x="1137036" y="548640"/>
            <a:ext cx="9543405" cy="1188720"/>
          </a:xfrm>
        </p:spPr>
        <p:txBody>
          <a:bodyPr>
            <a:normAutofit/>
          </a:bodyPr>
          <a:lstStyle/>
          <a:p>
            <a:r>
              <a:rPr lang="en-GB">
                <a:solidFill>
                  <a:schemeClr val="tx1">
                    <a:lumMod val="85000"/>
                    <a:lumOff val="15000"/>
                  </a:schemeClr>
                </a:solidFill>
              </a:rPr>
              <a:t>Abundance</a:t>
            </a:r>
          </a:p>
        </p:txBody>
      </p:sp>
      <p:sp>
        <p:nvSpPr>
          <p:cNvPr id="3" name="Content Placeholder 2">
            <a:extLst>
              <a:ext uri="{FF2B5EF4-FFF2-40B4-BE49-F238E27FC236}">
                <a16:creationId xmlns:a16="http://schemas.microsoft.com/office/drawing/2014/main" id="{8825506F-DE31-4485-A3FB-297BA5305CCB}"/>
              </a:ext>
            </a:extLst>
          </p:cNvPr>
          <p:cNvSpPr>
            <a:spLocks noGrp="1"/>
          </p:cNvSpPr>
          <p:nvPr>
            <p:ph idx="1"/>
          </p:nvPr>
        </p:nvSpPr>
        <p:spPr>
          <a:xfrm>
            <a:off x="1592226" y="1905985"/>
            <a:ext cx="10432133" cy="4784375"/>
          </a:xfrm>
        </p:spPr>
        <p:txBody>
          <a:bodyPr anchor="ctr">
            <a:normAutofit/>
          </a:bodyPr>
          <a:lstStyle/>
          <a:p>
            <a:pPr marL="0" indent="0">
              <a:buNone/>
            </a:pPr>
            <a:r>
              <a:rPr lang="en-GB" sz="2000" b="0" i="0" dirty="0">
                <a:solidFill>
                  <a:schemeClr val="tx1">
                    <a:lumMod val="85000"/>
                    <a:lumOff val="15000"/>
                  </a:schemeClr>
                </a:solidFill>
                <a:effectLst/>
                <a:latin typeface="system-ui"/>
              </a:rPr>
              <a:t>The Miracles of Jesus</a:t>
            </a:r>
            <a:endParaRPr lang="en-GB" sz="2000" dirty="0">
              <a:solidFill>
                <a:schemeClr val="tx1">
                  <a:lumMod val="85000"/>
                  <a:lumOff val="15000"/>
                </a:schemeClr>
              </a:solidFill>
              <a:latin typeface="system-ui"/>
            </a:endParaRPr>
          </a:p>
          <a:p>
            <a:r>
              <a:rPr lang="en-GB" sz="2000" b="0" i="0" dirty="0">
                <a:solidFill>
                  <a:schemeClr val="tx1">
                    <a:lumMod val="85000"/>
                    <a:lumOff val="15000"/>
                  </a:schemeClr>
                </a:solidFill>
                <a:effectLst/>
                <a:latin typeface="system-ui"/>
              </a:rPr>
              <a:t>Now standing there were six stone water-jars for the Jewish rites of purification, each holding twenty or thirty gallons. </a:t>
            </a:r>
            <a:r>
              <a:rPr lang="en-GB" sz="2000" b="1" i="0" baseline="30000" dirty="0">
                <a:solidFill>
                  <a:schemeClr val="tx1">
                    <a:lumMod val="85000"/>
                    <a:lumOff val="15000"/>
                  </a:schemeClr>
                </a:solidFill>
                <a:effectLst/>
                <a:latin typeface="system-ui"/>
              </a:rPr>
              <a:t>7 </a:t>
            </a:r>
            <a:r>
              <a:rPr lang="en-GB" sz="2000" b="0" i="0" dirty="0">
                <a:solidFill>
                  <a:schemeClr val="tx1">
                    <a:lumMod val="85000"/>
                    <a:lumOff val="15000"/>
                  </a:schemeClr>
                </a:solidFill>
                <a:effectLst/>
                <a:latin typeface="system-ui"/>
              </a:rPr>
              <a:t>Jesus said to them, ‘Fill the jars with water.’ And they filled them up to the brim. </a:t>
            </a:r>
            <a:r>
              <a:rPr lang="en-GB" sz="2000" b="1" i="0" baseline="30000" dirty="0">
                <a:solidFill>
                  <a:schemeClr val="tx1">
                    <a:lumMod val="85000"/>
                    <a:lumOff val="15000"/>
                  </a:schemeClr>
                </a:solidFill>
                <a:effectLst/>
                <a:latin typeface="system-ui"/>
              </a:rPr>
              <a:t>8 </a:t>
            </a:r>
            <a:r>
              <a:rPr lang="en-GB" sz="2000" b="0" i="0" dirty="0">
                <a:solidFill>
                  <a:schemeClr val="tx1">
                    <a:lumMod val="85000"/>
                    <a:lumOff val="15000"/>
                  </a:schemeClr>
                </a:solidFill>
                <a:effectLst/>
                <a:latin typeface="system-ui"/>
              </a:rPr>
              <a:t>He said to them, ‘Now draw some out, and take it to the chief steward.’ So they took it. </a:t>
            </a:r>
            <a:r>
              <a:rPr lang="en-GB" sz="2000" b="1" i="0" baseline="30000" dirty="0">
                <a:solidFill>
                  <a:schemeClr val="tx1">
                    <a:lumMod val="85000"/>
                    <a:lumOff val="15000"/>
                  </a:schemeClr>
                </a:solidFill>
                <a:effectLst/>
                <a:latin typeface="system-ui"/>
              </a:rPr>
              <a:t>9 </a:t>
            </a:r>
            <a:r>
              <a:rPr lang="en-GB" sz="2000" b="0" i="0" dirty="0">
                <a:solidFill>
                  <a:schemeClr val="tx1">
                    <a:lumMod val="85000"/>
                    <a:lumOff val="15000"/>
                  </a:schemeClr>
                </a:solidFill>
                <a:effectLst/>
                <a:latin typeface="system-ui"/>
              </a:rPr>
              <a:t>When the steward tasted the water that had become wine, John 2: 6</a:t>
            </a:r>
          </a:p>
          <a:p>
            <a:r>
              <a:rPr lang="en-GB" sz="2000" baseline="30000" dirty="0"/>
              <a:t>3 </a:t>
            </a:r>
            <a:r>
              <a:rPr lang="en-GB" sz="2000" dirty="0"/>
              <a:t>He got into one of the boats, the one belonging to Simon, and asked him to put out a little way from the shore. Then he sat down and taught the crowds from the boat. </a:t>
            </a:r>
            <a:r>
              <a:rPr lang="en-GB" sz="2000" baseline="30000" dirty="0"/>
              <a:t>4 </a:t>
            </a:r>
            <a:r>
              <a:rPr lang="en-GB" sz="2000" dirty="0"/>
              <a:t>When he had finished speaking, he said to Simon, “Put out into the deep water and let down your nets for a catch.” </a:t>
            </a:r>
            <a:r>
              <a:rPr lang="en-GB" sz="2000" baseline="30000" dirty="0"/>
              <a:t>5 </a:t>
            </a:r>
            <a:r>
              <a:rPr lang="en-GB" sz="2000" dirty="0"/>
              <a:t>Simon answered, “Master, we have worked all night long but have caught nothing. Yet if you say so, I will let down the nets.” </a:t>
            </a:r>
            <a:r>
              <a:rPr lang="en-GB" sz="2000" baseline="30000" dirty="0"/>
              <a:t>6 </a:t>
            </a:r>
            <a:r>
              <a:rPr lang="en-GB" sz="2000" dirty="0"/>
              <a:t>When they had done this, they caught so many fish that their nets were beginning to break. Luke 5.</a:t>
            </a:r>
            <a:endParaRPr lang="en-GB" sz="20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2518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8E8CB75-1677-4A6D-B211-9A4095081467}"/>
              </a:ext>
            </a:extLst>
          </p:cNvPr>
          <p:cNvSpPr>
            <a:spLocks noGrp="1"/>
          </p:cNvSpPr>
          <p:nvPr>
            <p:ph type="title"/>
          </p:nvPr>
        </p:nvSpPr>
        <p:spPr>
          <a:xfrm>
            <a:off x="1137036" y="548640"/>
            <a:ext cx="9543405" cy="1188720"/>
          </a:xfrm>
        </p:spPr>
        <p:txBody>
          <a:bodyPr>
            <a:normAutofit/>
          </a:bodyPr>
          <a:lstStyle/>
          <a:p>
            <a:r>
              <a:rPr lang="en-GB">
                <a:solidFill>
                  <a:schemeClr val="tx1">
                    <a:lumMod val="85000"/>
                    <a:lumOff val="15000"/>
                  </a:schemeClr>
                </a:solidFill>
              </a:rPr>
              <a:t>Abundance</a:t>
            </a:r>
          </a:p>
        </p:txBody>
      </p:sp>
      <p:sp>
        <p:nvSpPr>
          <p:cNvPr id="3" name="Content Placeholder 2">
            <a:extLst>
              <a:ext uri="{FF2B5EF4-FFF2-40B4-BE49-F238E27FC236}">
                <a16:creationId xmlns:a16="http://schemas.microsoft.com/office/drawing/2014/main" id="{D3A20906-52EB-4F33-B885-5E7710AEB024}"/>
              </a:ext>
            </a:extLst>
          </p:cNvPr>
          <p:cNvSpPr>
            <a:spLocks noGrp="1"/>
          </p:cNvSpPr>
          <p:nvPr>
            <p:ph idx="1"/>
          </p:nvPr>
        </p:nvSpPr>
        <p:spPr>
          <a:xfrm>
            <a:off x="1957987" y="2431765"/>
            <a:ext cx="8276026" cy="3320031"/>
          </a:xfrm>
        </p:spPr>
        <p:txBody>
          <a:bodyPr anchor="ctr">
            <a:normAutofit/>
          </a:bodyPr>
          <a:lstStyle/>
          <a:p>
            <a:r>
              <a:rPr lang="en-GB" sz="2000" b="0" i="0">
                <a:solidFill>
                  <a:schemeClr val="tx1">
                    <a:lumMod val="85000"/>
                    <a:lumOff val="15000"/>
                  </a:schemeClr>
                </a:solidFill>
                <a:effectLst/>
                <a:latin typeface="system-ui"/>
              </a:rPr>
              <a:t>And taking the five loaves and the two fish, he looked up to heaven, and blessed and broke them, and gave them to the disciples to set before the crowd. </a:t>
            </a:r>
            <a:r>
              <a:rPr lang="en-GB" sz="2000" b="1" i="0" baseline="30000">
                <a:solidFill>
                  <a:schemeClr val="tx1">
                    <a:lumMod val="85000"/>
                    <a:lumOff val="15000"/>
                  </a:schemeClr>
                </a:solidFill>
                <a:effectLst/>
                <a:latin typeface="system-ui"/>
              </a:rPr>
              <a:t>17 </a:t>
            </a:r>
            <a:r>
              <a:rPr lang="en-GB" sz="2000" b="0" i="0">
                <a:solidFill>
                  <a:schemeClr val="tx1">
                    <a:lumMod val="85000"/>
                    <a:lumOff val="15000"/>
                  </a:schemeClr>
                </a:solidFill>
                <a:effectLst/>
                <a:latin typeface="system-ui"/>
              </a:rPr>
              <a:t>And all ate and were filled. What was left over was gathered up, twelve baskets of broken pieces.  Luke 9</a:t>
            </a:r>
          </a:p>
          <a:p>
            <a:endParaRPr lang="en-GB" sz="2000">
              <a:solidFill>
                <a:schemeClr val="tx1">
                  <a:lumMod val="85000"/>
                  <a:lumOff val="15000"/>
                </a:schemeClr>
              </a:solidFill>
              <a:latin typeface="system-ui"/>
            </a:endParaRPr>
          </a:p>
          <a:p>
            <a:r>
              <a:rPr lang="en-GB" sz="2000" b="0" i="0">
                <a:solidFill>
                  <a:schemeClr val="tx1">
                    <a:lumMod val="85000"/>
                    <a:lumOff val="15000"/>
                  </a:schemeClr>
                </a:solidFill>
                <a:effectLst/>
                <a:latin typeface="system-ui"/>
              </a:rPr>
              <a:t>Forgive, and you will be forgiven; </a:t>
            </a:r>
            <a:r>
              <a:rPr lang="en-GB" sz="2000" b="1" i="0" baseline="30000">
                <a:solidFill>
                  <a:schemeClr val="tx1">
                    <a:lumMod val="85000"/>
                    <a:lumOff val="15000"/>
                  </a:schemeClr>
                </a:solidFill>
                <a:effectLst/>
                <a:latin typeface="system-ui"/>
              </a:rPr>
              <a:t>38 </a:t>
            </a:r>
            <a:r>
              <a:rPr lang="en-GB" sz="2000" b="0" i="0">
                <a:solidFill>
                  <a:schemeClr val="tx1">
                    <a:lumMod val="85000"/>
                    <a:lumOff val="15000"/>
                  </a:schemeClr>
                </a:solidFill>
                <a:effectLst/>
                <a:latin typeface="system-ui"/>
              </a:rPr>
              <a:t>give, and it will be given to you. A good measure, pressed down, shaken together, running over, will be put into your lap; for the measure you give will be the measure you get back.’  Luke 6</a:t>
            </a:r>
          </a:p>
          <a:p>
            <a:endParaRPr lang="en-GB" sz="20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857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7E04FE-2450-4412-AB86-655272D29B14}"/>
              </a:ext>
            </a:extLst>
          </p:cNvPr>
          <p:cNvSpPr>
            <a:spLocks noGrp="1"/>
          </p:cNvSpPr>
          <p:nvPr>
            <p:ph type="title"/>
          </p:nvPr>
        </p:nvSpPr>
        <p:spPr>
          <a:xfrm>
            <a:off x="838200" y="704088"/>
            <a:ext cx="3529953" cy="2980944"/>
          </a:xfrm>
        </p:spPr>
        <p:txBody>
          <a:bodyPr>
            <a:normAutofit/>
          </a:bodyPr>
          <a:lstStyle/>
          <a:p>
            <a:r>
              <a:rPr lang="en-GB" dirty="0">
                <a:solidFill>
                  <a:schemeClr val="bg1"/>
                </a:solidFill>
              </a:rPr>
              <a:t>6. Gratitude</a:t>
            </a:r>
          </a:p>
        </p:txBody>
      </p:sp>
      <p:sp>
        <p:nvSpPr>
          <p:cNvPr id="3" name="Content Placeholder 2">
            <a:extLst>
              <a:ext uri="{FF2B5EF4-FFF2-40B4-BE49-F238E27FC236}">
                <a16:creationId xmlns:a16="http://schemas.microsoft.com/office/drawing/2014/main" id="{8B18AD02-F59B-471E-A5E7-DD2CEA60D1E4}"/>
              </a:ext>
            </a:extLst>
          </p:cNvPr>
          <p:cNvSpPr>
            <a:spLocks noGrp="1"/>
          </p:cNvSpPr>
          <p:nvPr>
            <p:ph idx="1"/>
          </p:nvPr>
        </p:nvSpPr>
        <p:spPr>
          <a:xfrm>
            <a:off x="6212410" y="704088"/>
            <a:ext cx="5135293" cy="5248656"/>
          </a:xfrm>
        </p:spPr>
        <p:txBody>
          <a:bodyPr anchor="ctr">
            <a:normAutofit/>
          </a:bodyPr>
          <a:lstStyle/>
          <a:p>
            <a:pPr marL="0" indent="0">
              <a:buNone/>
            </a:pPr>
            <a:r>
              <a:rPr lang="en-GB" sz="2400" dirty="0"/>
              <a:t>God of life, saviour of the poor,</a:t>
            </a:r>
          </a:p>
          <a:p>
            <a:pPr marL="0" indent="0">
              <a:buNone/>
            </a:pPr>
            <a:r>
              <a:rPr lang="en-GB" sz="2400" dirty="0"/>
              <a:t>receive with this money</a:t>
            </a:r>
          </a:p>
          <a:p>
            <a:pPr marL="0" indent="0">
              <a:buNone/>
            </a:pPr>
            <a:r>
              <a:rPr lang="en-GB" sz="2400" dirty="0"/>
              <a:t>gratitude for your goodness,</a:t>
            </a:r>
          </a:p>
          <a:p>
            <a:pPr marL="0" indent="0">
              <a:buNone/>
            </a:pPr>
            <a:r>
              <a:rPr lang="en-GB" sz="2400" dirty="0"/>
              <a:t>penitence for our pride</a:t>
            </a:r>
          </a:p>
          <a:p>
            <a:pPr marL="0" indent="0">
              <a:buNone/>
            </a:pPr>
            <a:r>
              <a:rPr lang="en-GB" sz="2400" dirty="0"/>
              <a:t>and dedication to your service</a:t>
            </a:r>
          </a:p>
          <a:p>
            <a:pPr marL="0" indent="0">
              <a:buNone/>
            </a:pPr>
            <a:r>
              <a:rPr lang="en-GB" sz="2400" dirty="0"/>
              <a:t>in Jesus Christ our Lord</a:t>
            </a:r>
          </a:p>
          <a:p>
            <a:pPr marL="0" indent="0">
              <a:buNone/>
            </a:pPr>
            <a:r>
              <a:rPr lang="en-GB" sz="2400" b="1" dirty="0"/>
              <a:t>Amen</a:t>
            </a:r>
          </a:p>
        </p:txBody>
      </p:sp>
    </p:spTree>
    <p:extLst>
      <p:ext uri="{BB962C8B-B14F-4D97-AF65-F5344CB8AC3E}">
        <p14:creationId xmlns:p14="http://schemas.microsoft.com/office/powerpoint/2010/main" val="1800785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143E987-FD99-456E-8573-EEE5C31CABFB}"/>
              </a:ext>
            </a:extLst>
          </p:cNvPr>
          <p:cNvSpPr>
            <a:spLocks noGrp="1"/>
          </p:cNvSpPr>
          <p:nvPr>
            <p:ph type="title"/>
          </p:nvPr>
        </p:nvSpPr>
        <p:spPr>
          <a:xfrm>
            <a:off x="1271588" y="662400"/>
            <a:ext cx="10055721" cy="961201"/>
          </a:xfrm>
        </p:spPr>
        <p:txBody>
          <a:bodyPr anchor="t">
            <a:normAutofit/>
          </a:bodyPr>
          <a:lstStyle/>
          <a:p>
            <a:r>
              <a:rPr lang="en-GB" dirty="0"/>
              <a:t>Gratitude</a:t>
            </a:r>
          </a:p>
        </p:txBody>
      </p:sp>
      <p:grpSp>
        <p:nvGrpSpPr>
          <p:cNvPr id="12" name="Group 1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5" name="Content Placeholder 4">
            <a:extLst>
              <a:ext uri="{FF2B5EF4-FFF2-40B4-BE49-F238E27FC236}">
                <a16:creationId xmlns:a16="http://schemas.microsoft.com/office/drawing/2014/main" id="{0B734283-1F91-41D7-B608-6D3F45EE1F38}"/>
              </a:ext>
            </a:extLst>
          </p:cNvPr>
          <p:cNvSpPr>
            <a:spLocks noGrp="1"/>
          </p:cNvSpPr>
          <p:nvPr>
            <p:ph idx="1"/>
          </p:nvPr>
        </p:nvSpPr>
        <p:spPr>
          <a:xfrm>
            <a:off x="1251678" y="1623601"/>
            <a:ext cx="10089112" cy="4571999"/>
          </a:xfrm>
        </p:spPr>
        <p:txBody>
          <a:bodyPr>
            <a:normAutofit/>
          </a:bodyPr>
          <a:lstStyle/>
          <a:p>
            <a:pPr marL="0" indent="0">
              <a:buNone/>
            </a:pPr>
            <a:r>
              <a:rPr lang="en-GB" sz="1600" dirty="0">
                <a:solidFill>
                  <a:schemeClr val="tx1">
                    <a:alpha val="60000"/>
                  </a:schemeClr>
                </a:solidFill>
              </a:rPr>
              <a:t>The Collection for the Christians in Jerusalem  (2 Corinthians 9)</a:t>
            </a:r>
          </a:p>
          <a:p>
            <a:pPr marL="0" indent="0">
              <a:buNone/>
            </a:pPr>
            <a:endParaRPr lang="en-GB" sz="1600" dirty="0">
              <a:solidFill>
                <a:schemeClr val="tx1">
                  <a:alpha val="60000"/>
                </a:schemeClr>
              </a:solidFill>
            </a:endParaRPr>
          </a:p>
          <a:p>
            <a:r>
              <a:rPr lang="en-GB" sz="1600" b="0" i="0" dirty="0">
                <a:solidFill>
                  <a:schemeClr val="tx1">
                    <a:alpha val="60000"/>
                  </a:schemeClr>
                </a:solidFill>
                <a:effectLst/>
                <a:latin typeface="system-ui"/>
              </a:rPr>
              <a:t>he point is this: the one who sows sparingly will also reap sparingly, and the one who sows bountifully will also reap bountifully. </a:t>
            </a:r>
            <a:r>
              <a:rPr lang="en-GB" sz="1600" b="1" i="0" baseline="30000" dirty="0">
                <a:solidFill>
                  <a:schemeClr val="tx1">
                    <a:alpha val="60000"/>
                  </a:schemeClr>
                </a:solidFill>
                <a:effectLst/>
                <a:latin typeface="system-ui"/>
              </a:rPr>
              <a:t>7 </a:t>
            </a:r>
            <a:r>
              <a:rPr lang="en-GB" sz="1600" b="0" i="0" dirty="0">
                <a:solidFill>
                  <a:schemeClr val="tx1">
                    <a:alpha val="60000"/>
                  </a:schemeClr>
                </a:solidFill>
                <a:effectLst/>
                <a:latin typeface="system-ui"/>
              </a:rPr>
              <a:t>Each of you must give as you have made up your mind, not reluctantly or under compulsion, for God loves a cheerful giver. </a:t>
            </a:r>
            <a:r>
              <a:rPr lang="en-GB" sz="1600" b="1" i="0" baseline="30000" dirty="0">
                <a:solidFill>
                  <a:schemeClr val="tx1">
                    <a:alpha val="60000"/>
                  </a:schemeClr>
                </a:solidFill>
                <a:effectLst/>
                <a:latin typeface="system-ui"/>
              </a:rPr>
              <a:t>8 </a:t>
            </a:r>
            <a:r>
              <a:rPr lang="en-GB" sz="1600" b="0" i="0" dirty="0">
                <a:solidFill>
                  <a:schemeClr val="tx1">
                    <a:alpha val="60000"/>
                  </a:schemeClr>
                </a:solidFill>
                <a:effectLst/>
                <a:latin typeface="system-ui"/>
              </a:rPr>
              <a:t>And God is able to provide you with every blessing in abundance, so that by always having enough of everything, you may share abundantly in every good work. </a:t>
            </a:r>
            <a:r>
              <a:rPr lang="en-GB" sz="1600" b="1" i="0" baseline="30000" dirty="0">
                <a:solidFill>
                  <a:schemeClr val="tx1">
                    <a:alpha val="60000"/>
                  </a:schemeClr>
                </a:solidFill>
                <a:effectLst/>
                <a:latin typeface="system-ui"/>
              </a:rPr>
              <a:t>9 </a:t>
            </a:r>
            <a:r>
              <a:rPr lang="en-GB" sz="1600" b="0" i="0" dirty="0">
                <a:solidFill>
                  <a:schemeClr val="tx1">
                    <a:alpha val="60000"/>
                  </a:schemeClr>
                </a:solidFill>
                <a:effectLst/>
                <a:latin typeface="system-ui"/>
              </a:rPr>
              <a:t>As it is written,</a:t>
            </a:r>
          </a:p>
          <a:p>
            <a:r>
              <a:rPr lang="en-GB" sz="1600" b="0" i="0" dirty="0">
                <a:solidFill>
                  <a:schemeClr val="tx1">
                    <a:alpha val="60000"/>
                  </a:schemeClr>
                </a:solidFill>
                <a:effectLst/>
                <a:latin typeface="system-ui"/>
              </a:rPr>
              <a:t>‘He scatters abroad, he gives to the poor;</a:t>
            </a:r>
            <a:br>
              <a:rPr lang="en-GB" sz="1600" b="0" i="0" dirty="0">
                <a:solidFill>
                  <a:schemeClr val="tx1">
                    <a:alpha val="60000"/>
                  </a:schemeClr>
                </a:solidFill>
                <a:effectLst/>
                <a:latin typeface="system-ui"/>
              </a:rPr>
            </a:br>
            <a:r>
              <a:rPr lang="en-GB" sz="1600" b="0" i="0" dirty="0">
                <a:solidFill>
                  <a:schemeClr val="tx1">
                    <a:alpha val="60000"/>
                  </a:schemeClr>
                </a:solidFill>
                <a:effectLst/>
                <a:latin typeface="Courier New" panose="02070309020205020404" pitchFamily="49" charset="0"/>
              </a:rPr>
              <a:t>    </a:t>
            </a:r>
            <a:r>
              <a:rPr lang="en-GB" sz="1600" b="0" i="0" dirty="0">
                <a:solidFill>
                  <a:schemeClr val="tx1">
                    <a:alpha val="60000"/>
                  </a:schemeClr>
                </a:solidFill>
                <a:effectLst/>
                <a:latin typeface="system-ui"/>
              </a:rPr>
              <a:t>his righteousness endures for ever.’</a:t>
            </a:r>
          </a:p>
          <a:p>
            <a:r>
              <a:rPr lang="en-GB" sz="1600" b="1" i="0" baseline="30000" dirty="0">
                <a:solidFill>
                  <a:schemeClr val="tx1">
                    <a:alpha val="60000"/>
                  </a:schemeClr>
                </a:solidFill>
                <a:effectLst/>
                <a:latin typeface="system-ui"/>
              </a:rPr>
              <a:t>0 </a:t>
            </a:r>
            <a:r>
              <a:rPr lang="en-GB" sz="1600" b="0" i="0" dirty="0">
                <a:solidFill>
                  <a:schemeClr val="tx1">
                    <a:alpha val="60000"/>
                  </a:schemeClr>
                </a:solidFill>
                <a:effectLst/>
                <a:latin typeface="system-ui"/>
              </a:rPr>
              <a:t>He who supplies seed to the </a:t>
            </a:r>
            <a:r>
              <a:rPr lang="en-GB" sz="1600" b="0" i="0" dirty="0" err="1">
                <a:solidFill>
                  <a:schemeClr val="tx1">
                    <a:alpha val="60000"/>
                  </a:schemeClr>
                </a:solidFill>
                <a:effectLst/>
                <a:latin typeface="system-ui"/>
              </a:rPr>
              <a:t>sower</a:t>
            </a:r>
            <a:r>
              <a:rPr lang="en-GB" sz="1600" b="0" i="0" dirty="0">
                <a:solidFill>
                  <a:schemeClr val="tx1">
                    <a:alpha val="60000"/>
                  </a:schemeClr>
                </a:solidFill>
                <a:effectLst/>
                <a:latin typeface="system-ui"/>
              </a:rPr>
              <a:t> and bread for food will supply and multiply your seed for sowing and increase the harvest of your righteousness. </a:t>
            </a:r>
            <a:r>
              <a:rPr lang="en-GB" sz="1600" b="1" i="0" baseline="30000" dirty="0">
                <a:solidFill>
                  <a:schemeClr val="tx1">
                    <a:alpha val="60000"/>
                  </a:schemeClr>
                </a:solidFill>
                <a:effectLst/>
                <a:latin typeface="system-ui"/>
              </a:rPr>
              <a:t>11 </a:t>
            </a:r>
            <a:r>
              <a:rPr lang="en-GB" sz="1600" b="0" i="0" dirty="0">
                <a:solidFill>
                  <a:schemeClr val="tx1">
                    <a:alpha val="60000"/>
                  </a:schemeClr>
                </a:solidFill>
                <a:effectLst/>
                <a:latin typeface="system-ui"/>
              </a:rPr>
              <a:t>You will be enriched in every way for your great generosity, which will produce thanksgiving to God through us; </a:t>
            </a:r>
            <a:r>
              <a:rPr lang="en-GB" sz="1600" b="1" i="0" baseline="30000" dirty="0">
                <a:solidFill>
                  <a:schemeClr val="tx1">
                    <a:alpha val="60000"/>
                  </a:schemeClr>
                </a:solidFill>
                <a:effectLst/>
                <a:latin typeface="system-ui"/>
              </a:rPr>
              <a:t>12 </a:t>
            </a:r>
            <a:r>
              <a:rPr lang="en-GB" sz="1600" b="0" i="0" dirty="0">
                <a:solidFill>
                  <a:schemeClr val="tx1">
                    <a:alpha val="60000"/>
                  </a:schemeClr>
                </a:solidFill>
                <a:effectLst/>
                <a:latin typeface="system-ui"/>
              </a:rPr>
              <a:t>for the rendering of this ministry not only supplies the needs of the saints but also overflows with many thanksgivings to God. </a:t>
            </a:r>
            <a:r>
              <a:rPr lang="en-GB" sz="1600" b="1" i="0" baseline="30000" dirty="0">
                <a:solidFill>
                  <a:schemeClr val="tx1">
                    <a:alpha val="60000"/>
                  </a:schemeClr>
                </a:solidFill>
                <a:effectLst/>
                <a:latin typeface="system-ui"/>
              </a:rPr>
              <a:t>13 </a:t>
            </a:r>
            <a:r>
              <a:rPr lang="en-GB" sz="1600" b="0" i="0" dirty="0">
                <a:solidFill>
                  <a:schemeClr val="tx1">
                    <a:alpha val="60000"/>
                  </a:schemeClr>
                </a:solidFill>
                <a:effectLst/>
                <a:latin typeface="system-ui"/>
              </a:rPr>
              <a:t>Through the testing of this ministry you glorify God by your obedience to the confession of the gospel of Christ and by the generosity of your sharing with them and with all others, </a:t>
            </a:r>
            <a:r>
              <a:rPr lang="en-GB" sz="1600" b="1" i="0" baseline="30000" dirty="0">
                <a:solidFill>
                  <a:schemeClr val="tx1">
                    <a:alpha val="60000"/>
                  </a:schemeClr>
                </a:solidFill>
                <a:effectLst/>
                <a:latin typeface="system-ui"/>
              </a:rPr>
              <a:t>14 </a:t>
            </a:r>
            <a:r>
              <a:rPr lang="en-GB" sz="1600" b="0" i="0" dirty="0">
                <a:solidFill>
                  <a:schemeClr val="tx1">
                    <a:alpha val="60000"/>
                  </a:schemeClr>
                </a:solidFill>
                <a:effectLst/>
                <a:latin typeface="system-ui"/>
              </a:rPr>
              <a:t>while they long for you and pray for you because of the surpassing grace of God that he has given you. </a:t>
            </a:r>
            <a:r>
              <a:rPr lang="en-GB" sz="1600" b="1" i="0" baseline="30000" dirty="0">
                <a:solidFill>
                  <a:schemeClr val="tx1">
                    <a:alpha val="60000"/>
                  </a:schemeClr>
                </a:solidFill>
                <a:effectLst/>
                <a:latin typeface="system-ui"/>
              </a:rPr>
              <a:t>15 </a:t>
            </a:r>
            <a:r>
              <a:rPr lang="en-GB" sz="1600" b="0" i="0" dirty="0">
                <a:solidFill>
                  <a:schemeClr val="tx1">
                    <a:alpha val="60000"/>
                  </a:schemeClr>
                </a:solidFill>
                <a:effectLst/>
                <a:latin typeface="system-ui"/>
              </a:rPr>
              <a:t>Thanks be to God for his indescribable gift!</a:t>
            </a:r>
          </a:p>
          <a:p>
            <a:pPr marL="0" indent="0">
              <a:buNone/>
            </a:pPr>
            <a:endParaRPr lang="en-GB" sz="1600" dirty="0">
              <a:solidFill>
                <a:schemeClr val="tx1">
                  <a:alpha val="60000"/>
                </a:schemeClr>
              </a:solidFill>
            </a:endParaRPr>
          </a:p>
        </p:txBody>
      </p:sp>
    </p:spTree>
    <p:extLst>
      <p:ext uri="{BB962C8B-B14F-4D97-AF65-F5344CB8AC3E}">
        <p14:creationId xmlns:p14="http://schemas.microsoft.com/office/powerpoint/2010/main" val="1844166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EC79381-88E6-4C93-B700-2FB23853BACF}"/>
              </a:ext>
            </a:extLst>
          </p:cNvPr>
          <p:cNvSpPr>
            <a:spLocks noGrp="1"/>
          </p:cNvSpPr>
          <p:nvPr>
            <p:ph type="title"/>
          </p:nvPr>
        </p:nvSpPr>
        <p:spPr>
          <a:xfrm>
            <a:off x="1137036" y="548640"/>
            <a:ext cx="9543405" cy="1188720"/>
          </a:xfrm>
        </p:spPr>
        <p:txBody>
          <a:bodyPr>
            <a:normAutofit/>
          </a:bodyPr>
          <a:lstStyle/>
          <a:p>
            <a:r>
              <a:rPr lang="en-GB">
                <a:solidFill>
                  <a:schemeClr val="tx1">
                    <a:lumMod val="85000"/>
                    <a:lumOff val="15000"/>
                  </a:schemeClr>
                </a:solidFill>
              </a:rPr>
              <a:t>Gratitude</a:t>
            </a:r>
          </a:p>
        </p:txBody>
      </p:sp>
      <p:sp>
        <p:nvSpPr>
          <p:cNvPr id="3" name="Content Placeholder 2">
            <a:extLst>
              <a:ext uri="{FF2B5EF4-FFF2-40B4-BE49-F238E27FC236}">
                <a16:creationId xmlns:a16="http://schemas.microsoft.com/office/drawing/2014/main" id="{BAE73E1F-3324-4FA5-98A3-F81A97C01258}"/>
              </a:ext>
            </a:extLst>
          </p:cNvPr>
          <p:cNvSpPr>
            <a:spLocks noGrp="1"/>
          </p:cNvSpPr>
          <p:nvPr>
            <p:ph idx="1"/>
          </p:nvPr>
        </p:nvSpPr>
        <p:spPr>
          <a:xfrm>
            <a:off x="1957987" y="2431765"/>
            <a:ext cx="8276026" cy="3320031"/>
          </a:xfrm>
        </p:spPr>
        <p:txBody>
          <a:bodyPr anchor="ctr">
            <a:normAutofit/>
          </a:bodyPr>
          <a:lstStyle/>
          <a:p>
            <a:pPr marL="0" indent="0">
              <a:buNone/>
            </a:pPr>
            <a:r>
              <a:rPr lang="en-GB" sz="1900">
                <a:solidFill>
                  <a:schemeClr val="tx1">
                    <a:lumMod val="85000"/>
                    <a:lumOff val="15000"/>
                  </a:schemeClr>
                </a:solidFill>
              </a:rPr>
              <a:t>The Parable of the Talents  (Matthew 25)</a:t>
            </a:r>
          </a:p>
          <a:p>
            <a:pPr marL="0" indent="0">
              <a:buNone/>
            </a:pPr>
            <a:endParaRPr lang="en-GB" sz="1900">
              <a:solidFill>
                <a:schemeClr val="tx1">
                  <a:lumMod val="85000"/>
                  <a:lumOff val="15000"/>
                </a:schemeClr>
              </a:solidFill>
            </a:endParaRPr>
          </a:p>
          <a:p>
            <a:pPr marL="0" indent="0">
              <a:buNone/>
            </a:pPr>
            <a:r>
              <a:rPr lang="en-GB" sz="1900" b="0" i="0">
                <a:solidFill>
                  <a:schemeClr val="tx1">
                    <a:lumMod val="85000"/>
                    <a:lumOff val="15000"/>
                  </a:schemeClr>
                </a:solidFill>
                <a:effectLst/>
                <a:latin typeface="system-ui"/>
              </a:rPr>
              <a:t>And the one with the two talents also came forward, saying, “Master, you handed over to me two talents; see, I have made two more talents.” </a:t>
            </a:r>
            <a:r>
              <a:rPr lang="en-GB" sz="1900" b="1" i="0" baseline="30000">
                <a:solidFill>
                  <a:schemeClr val="tx1">
                    <a:lumMod val="85000"/>
                    <a:lumOff val="15000"/>
                  </a:schemeClr>
                </a:solidFill>
                <a:effectLst/>
                <a:latin typeface="system-ui"/>
              </a:rPr>
              <a:t>23 </a:t>
            </a:r>
            <a:r>
              <a:rPr lang="en-GB" sz="1900" b="0" i="0">
                <a:solidFill>
                  <a:schemeClr val="tx1">
                    <a:lumMod val="85000"/>
                    <a:lumOff val="15000"/>
                  </a:schemeClr>
                </a:solidFill>
                <a:effectLst/>
                <a:latin typeface="system-ui"/>
              </a:rPr>
              <a:t>His master said to him, “Well done, good and trustworthy slave; you have been trustworthy in a few things, I will put you in charge of many things; enter into the joy of your master.” </a:t>
            </a:r>
            <a:r>
              <a:rPr lang="en-GB" sz="1900" b="1" i="0" baseline="30000">
                <a:solidFill>
                  <a:schemeClr val="tx1">
                    <a:lumMod val="85000"/>
                    <a:lumOff val="15000"/>
                  </a:schemeClr>
                </a:solidFill>
                <a:effectLst/>
                <a:latin typeface="system-ui"/>
              </a:rPr>
              <a:t>24 </a:t>
            </a:r>
            <a:r>
              <a:rPr lang="en-GB" sz="1900" b="0" i="0">
                <a:solidFill>
                  <a:schemeClr val="tx1">
                    <a:lumMod val="85000"/>
                    <a:lumOff val="15000"/>
                  </a:schemeClr>
                </a:solidFill>
                <a:effectLst/>
                <a:latin typeface="system-ui"/>
              </a:rPr>
              <a:t>Then the one who had received the one talent also came forward, saying, “Master, I knew that you were a harsh man, reaping where you did not sow, and gathering where you did not scatter seed; </a:t>
            </a:r>
            <a:r>
              <a:rPr lang="en-GB" sz="1900" b="1" i="0" baseline="30000">
                <a:solidFill>
                  <a:schemeClr val="tx1">
                    <a:lumMod val="85000"/>
                    <a:lumOff val="15000"/>
                  </a:schemeClr>
                </a:solidFill>
                <a:effectLst/>
                <a:latin typeface="system-ui"/>
              </a:rPr>
              <a:t>25 </a:t>
            </a:r>
            <a:r>
              <a:rPr lang="en-GB" sz="1900" b="0" i="0">
                <a:solidFill>
                  <a:schemeClr val="tx1">
                    <a:lumMod val="85000"/>
                    <a:lumOff val="15000"/>
                  </a:schemeClr>
                </a:solidFill>
                <a:effectLst/>
                <a:latin typeface="system-ui"/>
              </a:rPr>
              <a:t>so I was afraid, and I went and hid your talent in the ground. Here you have what is yours.” </a:t>
            </a:r>
            <a:r>
              <a:rPr lang="en-GB" sz="1900" b="1" i="0" baseline="30000">
                <a:solidFill>
                  <a:schemeClr val="tx1">
                    <a:lumMod val="85000"/>
                    <a:lumOff val="15000"/>
                  </a:schemeClr>
                </a:solidFill>
                <a:effectLst/>
                <a:latin typeface="system-ui"/>
              </a:rPr>
              <a:t>26 </a:t>
            </a:r>
            <a:r>
              <a:rPr lang="en-GB" sz="1900" b="0" i="0">
                <a:solidFill>
                  <a:schemeClr val="tx1">
                    <a:lumMod val="85000"/>
                    <a:lumOff val="15000"/>
                  </a:schemeClr>
                </a:solidFill>
                <a:effectLst/>
                <a:latin typeface="system-ui"/>
              </a:rPr>
              <a:t>But his master replied, “You wicked and lazy slave!  </a:t>
            </a:r>
            <a:endParaRPr lang="en-GB" sz="19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77181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143E987-FD99-456E-8573-EEE5C31CABFB}"/>
              </a:ext>
            </a:extLst>
          </p:cNvPr>
          <p:cNvSpPr>
            <a:spLocks noGrp="1"/>
          </p:cNvSpPr>
          <p:nvPr>
            <p:ph type="title"/>
          </p:nvPr>
        </p:nvSpPr>
        <p:spPr>
          <a:xfrm>
            <a:off x="1271588" y="662400"/>
            <a:ext cx="10055721" cy="961201"/>
          </a:xfrm>
        </p:spPr>
        <p:txBody>
          <a:bodyPr anchor="t">
            <a:normAutofit/>
          </a:bodyPr>
          <a:lstStyle/>
          <a:p>
            <a:r>
              <a:rPr lang="en-GB" dirty="0"/>
              <a:t>Gratitude</a:t>
            </a:r>
          </a:p>
        </p:txBody>
      </p:sp>
      <p:grpSp>
        <p:nvGrpSpPr>
          <p:cNvPr id="12" name="Group 1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5" name="Content Placeholder 4">
            <a:extLst>
              <a:ext uri="{FF2B5EF4-FFF2-40B4-BE49-F238E27FC236}">
                <a16:creationId xmlns:a16="http://schemas.microsoft.com/office/drawing/2014/main" id="{0B734283-1F91-41D7-B608-6D3F45EE1F38}"/>
              </a:ext>
            </a:extLst>
          </p:cNvPr>
          <p:cNvSpPr>
            <a:spLocks noGrp="1"/>
          </p:cNvSpPr>
          <p:nvPr>
            <p:ph idx="1"/>
          </p:nvPr>
        </p:nvSpPr>
        <p:spPr>
          <a:xfrm>
            <a:off x="1251678" y="1623601"/>
            <a:ext cx="8661942" cy="4571999"/>
          </a:xfrm>
        </p:spPr>
        <p:txBody>
          <a:bodyPr>
            <a:normAutofit/>
          </a:bodyPr>
          <a:lstStyle/>
          <a:p>
            <a:pPr marL="0" indent="0">
              <a:buNone/>
            </a:pPr>
            <a:r>
              <a:rPr lang="en-GB" sz="2000" dirty="0">
                <a:solidFill>
                  <a:schemeClr val="tx1">
                    <a:alpha val="60000"/>
                  </a:schemeClr>
                </a:solidFill>
              </a:rPr>
              <a:t>The three major festivals in Judaism were harvest festivals so whilst celebrating significant events in the life of the nation (such as the Exodus) </a:t>
            </a:r>
            <a:r>
              <a:rPr lang="en-GB" sz="2000">
                <a:solidFill>
                  <a:schemeClr val="tx1">
                    <a:alpha val="60000"/>
                  </a:schemeClr>
                </a:solidFill>
              </a:rPr>
              <a:t>they did </a:t>
            </a:r>
            <a:r>
              <a:rPr lang="en-GB" sz="2000" dirty="0">
                <a:solidFill>
                  <a:schemeClr val="tx1">
                    <a:alpha val="60000"/>
                  </a:schemeClr>
                </a:solidFill>
              </a:rPr>
              <a:t>so in the context of acts of thanksgiving to God for his current provision:</a:t>
            </a:r>
          </a:p>
          <a:p>
            <a:pPr marL="0" indent="0">
              <a:buNone/>
            </a:pPr>
            <a:endParaRPr lang="en-GB" sz="2000" dirty="0">
              <a:solidFill>
                <a:schemeClr val="tx1">
                  <a:alpha val="60000"/>
                </a:schemeClr>
              </a:solidFill>
            </a:endParaRPr>
          </a:p>
          <a:p>
            <a:r>
              <a:rPr lang="en-GB" sz="2000" dirty="0">
                <a:solidFill>
                  <a:schemeClr val="tx1">
                    <a:alpha val="60000"/>
                  </a:schemeClr>
                </a:solidFill>
              </a:rPr>
              <a:t>Passover – the Barley Harvest</a:t>
            </a:r>
          </a:p>
          <a:p>
            <a:r>
              <a:rPr lang="en-GB" sz="2000" dirty="0">
                <a:solidFill>
                  <a:schemeClr val="tx1">
                    <a:alpha val="60000"/>
                  </a:schemeClr>
                </a:solidFill>
              </a:rPr>
              <a:t>Weeks – the Wheat Harvest</a:t>
            </a:r>
          </a:p>
          <a:p>
            <a:r>
              <a:rPr lang="en-GB" sz="2000" dirty="0">
                <a:solidFill>
                  <a:schemeClr val="tx1">
                    <a:alpha val="60000"/>
                  </a:schemeClr>
                </a:solidFill>
              </a:rPr>
              <a:t>Tabernacles – the Fruit Harvest (olives and grapes)</a:t>
            </a:r>
          </a:p>
          <a:p>
            <a:endParaRPr lang="en-GB" sz="2000" dirty="0">
              <a:solidFill>
                <a:schemeClr val="tx1">
                  <a:alpha val="60000"/>
                </a:schemeClr>
              </a:solidFill>
            </a:endParaRPr>
          </a:p>
          <a:p>
            <a:pPr marL="0" indent="0">
              <a:buNone/>
            </a:pPr>
            <a:r>
              <a:rPr lang="en-GB" sz="2000" dirty="0">
                <a:solidFill>
                  <a:schemeClr val="tx1">
                    <a:alpha val="60000"/>
                  </a:schemeClr>
                </a:solidFill>
              </a:rPr>
              <a:t>They were times</a:t>
            </a:r>
            <a:r>
              <a:rPr lang="en-GB" sz="2000" dirty="0">
                <a:solidFill>
                  <a:schemeClr val="tx1">
                    <a:alpha val="60000"/>
                  </a:schemeClr>
                </a:solidFill>
                <a:latin typeface="system-ui"/>
              </a:rPr>
              <a:t> to offer the first fruits of these harvests to God (2Chron. 31:5).</a:t>
            </a:r>
            <a:endParaRPr lang="en-GB" sz="2000" dirty="0">
              <a:solidFill>
                <a:schemeClr val="tx1">
                  <a:alpha val="60000"/>
                </a:schemeClr>
              </a:solidFill>
            </a:endParaRPr>
          </a:p>
          <a:p>
            <a:pPr marL="0" indent="0">
              <a:buNone/>
            </a:pPr>
            <a:endParaRPr lang="en-GB" sz="1600" b="0" i="0" dirty="0">
              <a:solidFill>
                <a:schemeClr val="tx1">
                  <a:alpha val="60000"/>
                </a:schemeClr>
              </a:solidFill>
              <a:effectLst/>
              <a:latin typeface="system-ui"/>
            </a:endParaRPr>
          </a:p>
          <a:p>
            <a:pPr marL="0" indent="0">
              <a:buNone/>
            </a:pPr>
            <a:endParaRPr lang="en-GB" sz="1600" b="0" i="0" dirty="0">
              <a:solidFill>
                <a:schemeClr val="tx1">
                  <a:alpha val="60000"/>
                </a:schemeClr>
              </a:solidFill>
              <a:effectLst/>
              <a:latin typeface="system-ui"/>
            </a:endParaRPr>
          </a:p>
          <a:p>
            <a:pPr marL="0" indent="0">
              <a:buNone/>
            </a:pPr>
            <a:endParaRPr lang="en-GB" sz="1600" dirty="0">
              <a:solidFill>
                <a:schemeClr val="tx1">
                  <a:alpha val="60000"/>
                </a:schemeClr>
              </a:solidFill>
            </a:endParaRPr>
          </a:p>
        </p:txBody>
      </p:sp>
    </p:spTree>
    <p:extLst>
      <p:ext uri="{BB962C8B-B14F-4D97-AF65-F5344CB8AC3E}">
        <p14:creationId xmlns:p14="http://schemas.microsoft.com/office/powerpoint/2010/main" val="8593876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7E04FE-2450-4412-AB86-655272D29B14}"/>
              </a:ext>
            </a:extLst>
          </p:cNvPr>
          <p:cNvSpPr>
            <a:spLocks noGrp="1"/>
          </p:cNvSpPr>
          <p:nvPr>
            <p:ph type="title"/>
          </p:nvPr>
        </p:nvSpPr>
        <p:spPr>
          <a:xfrm>
            <a:off x="838200" y="704088"/>
            <a:ext cx="3529953" cy="2980944"/>
          </a:xfrm>
        </p:spPr>
        <p:txBody>
          <a:bodyPr>
            <a:normAutofit/>
          </a:bodyPr>
          <a:lstStyle/>
          <a:p>
            <a:r>
              <a:rPr lang="en-GB" dirty="0">
                <a:solidFill>
                  <a:schemeClr val="bg1"/>
                </a:solidFill>
              </a:rPr>
              <a:t>7.	Justice</a:t>
            </a:r>
          </a:p>
        </p:txBody>
      </p:sp>
      <p:sp>
        <p:nvSpPr>
          <p:cNvPr id="3" name="Content Placeholder 2">
            <a:extLst>
              <a:ext uri="{FF2B5EF4-FFF2-40B4-BE49-F238E27FC236}">
                <a16:creationId xmlns:a16="http://schemas.microsoft.com/office/drawing/2014/main" id="{8B18AD02-F59B-471E-A5E7-DD2CEA60D1E4}"/>
              </a:ext>
            </a:extLst>
          </p:cNvPr>
          <p:cNvSpPr>
            <a:spLocks noGrp="1"/>
          </p:cNvSpPr>
          <p:nvPr>
            <p:ph idx="1"/>
          </p:nvPr>
        </p:nvSpPr>
        <p:spPr>
          <a:xfrm>
            <a:off x="6212410" y="704088"/>
            <a:ext cx="5135293" cy="5248656"/>
          </a:xfrm>
        </p:spPr>
        <p:txBody>
          <a:bodyPr anchor="ctr">
            <a:normAutofit/>
          </a:bodyPr>
          <a:lstStyle/>
          <a:p>
            <a:pPr marL="0" indent="0">
              <a:buNone/>
            </a:pPr>
            <a:r>
              <a:rPr lang="en-GB" sz="2400" dirty="0"/>
              <a:t>Blessed be God,</a:t>
            </a:r>
          </a:p>
          <a:p>
            <a:pPr marL="0" indent="0">
              <a:buNone/>
            </a:pPr>
            <a:r>
              <a:rPr lang="en-GB" sz="2400" dirty="0"/>
              <a:t>who feeds the hungry,</a:t>
            </a:r>
          </a:p>
          <a:p>
            <a:pPr marL="0" indent="0">
              <a:buNone/>
            </a:pPr>
            <a:r>
              <a:rPr lang="en-GB" sz="2400" dirty="0"/>
              <a:t>who raises the poor,</a:t>
            </a:r>
          </a:p>
          <a:p>
            <a:pPr marL="0" indent="0">
              <a:buNone/>
            </a:pPr>
            <a:r>
              <a:rPr lang="en-GB" sz="2400" dirty="0"/>
              <a:t>who fills our praise.</a:t>
            </a:r>
          </a:p>
          <a:p>
            <a:pPr marL="0" indent="0">
              <a:buNone/>
            </a:pPr>
            <a:r>
              <a:rPr lang="en-GB" sz="2400" b="1" dirty="0"/>
              <a:t>Blessed be God for ever</a:t>
            </a:r>
          </a:p>
        </p:txBody>
      </p:sp>
    </p:spTree>
    <p:extLst>
      <p:ext uri="{BB962C8B-B14F-4D97-AF65-F5344CB8AC3E}">
        <p14:creationId xmlns:p14="http://schemas.microsoft.com/office/powerpoint/2010/main" val="3222926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9C01BAD-02CD-4BC3-9E7A-CBBA91509C02}"/>
              </a:ext>
            </a:extLst>
          </p:cNvPr>
          <p:cNvSpPr>
            <a:spLocks noGrp="1"/>
          </p:cNvSpPr>
          <p:nvPr>
            <p:ph type="title"/>
          </p:nvPr>
        </p:nvSpPr>
        <p:spPr>
          <a:xfrm>
            <a:off x="1137036" y="548640"/>
            <a:ext cx="9543405" cy="1188720"/>
          </a:xfrm>
        </p:spPr>
        <p:txBody>
          <a:bodyPr>
            <a:normAutofit/>
          </a:bodyPr>
          <a:lstStyle/>
          <a:p>
            <a:r>
              <a:rPr lang="en-GB">
                <a:solidFill>
                  <a:schemeClr val="tx1">
                    <a:lumMod val="85000"/>
                    <a:lumOff val="15000"/>
                  </a:schemeClr>
                </a:solidFill>
              </a:rPr>
              <a:t>Justice</a:t>
            </a:r>
          </a:p>
        </p:txBody>
      </p:sp>
      <p:sp>
        <p:nvSpPr>
          <p:cNvPr id="3" name="Content Placeholder 2">
            <a:extLst>
              <a:ext uri="{FF2B5EF4-FFF2-40B4-BE49-F238E27FC236}">
                <a16:creationId xmlns:a16="http://schemas.microsoft.com/office/drawing/2014/main" id="{4A2FFEA8-ED59-43A3-A47B-CDD8F5742C8C}"/>
              </a:ext>
            </a:extLst>
          </p:cNvPr>
          <p:cNvSpPr>
            <a:spLocks noGrp="1"/>
          </p:cNvSpPr>
          <p:nvPr>
            <p:ph idx="1"/>
          </p:nvPr>
        </p:nvSpPr>
        <p:spPr>
          <a:xfrm>
            <a:off x="1957987" y="2431765"/>
            <a:ext cx="8276026" cy="3320031"/>
          </a:xfrm>
        </p:spPr>
        <p:txBody>
          <a:bodyPr anchor="ctr">
            <a:normAutofit/>
          </a:bodyPr>
          <a:lstStyle/>
          <a:p>
            <a:pPr marL="0" indent="0">
              <a:buNone/>
            </a:pPr>
            <a:r>
              <a:rPr lang="en-GB" sz="2000" b="0" i="0">
                <a:solidFill>
                  <a:schemeClr val="tx1">
                    <a:lumMod val="85000"/>
                    <a:lumOff val="15000"/>
                  </a:schemeClr>
                </a:solidFill>
                <a:effectLst/>
                <a:latin typeface="system-ui"/>
              </a:rPr>
              <a:t>If you lend money to my people, to </a:t>
            </a:r>
            <a:r>
              <a:rPr lang="en-GB" sz="2000" b="1" i="0">
                <a:solidFill>
                  <a:schemeClr val="tx1">
                    <a:lumMod val="85000"/>
                    <a:lumOff val="15000"/>
                  </a:schemeClr>
                </a:solidFill>
                <a:effectLst/>
                <a:latin typeface="system-ui"/>
              </a:rPr>
              <a:t>the</a:t>
            </a:r>
            <a:r>
              <a:rPr lang="en-GB" sz="2000" b="0" i="0">
                <a:solidFill>
                  <a:schemeClr val="tx1">
                    <a:lumMod val="85000"/>
                    <a:lumOff val="15000"/>
                  </a:schemeClr>
                </a:solidFill>
                <a:effectLst/>
                <a:latin typeface="system-ui"/>
              </a:rPr>
              <a:t> </a:t>
            </a:r>
            <a:r>
              <a:rPr lang="en-GB" sz="2000" b="1" i="0">
                <a:solidFill>
                  <a:schemeClr val="tx1">
                    <a:lumMod val="85000"/>
                    <a:lumOff val="15000"/>
                  </a:schemeClr>
                </a:solidFill>
                <a:effectLst/>
                <a:latin typeface="system-ui"/>
              </a:rPr>
              <a:t>poor</a:t>
            </a:r>
            <a:r>
              <a:rPr lang="en-GB" sz="2000" b="0" i="0">
                <a:solidFill>
                  <a:schemeClr val="tx1">
                    <a:lumMod val="85000"/>
                    <a:lumOff val="15000"/>
                  </a:schemeClr>
                </a:solidFill>
                <a:effectLst/>
                <a:latin typeface="system-ui"/>
              </a:rPr>
              <a:t> among you, you shall not deal with </a:t>
            </a:r>
            <a:r>
              <a:rPr lang="en-GB" sz="2000" b="1" i="0">
                <a:solidFill>
                  <a:schemeClr val="tx1">
                    <a:lumMod val="85000"/>
                    <a:lumOff val="15000"/>
                  </a:schemeClr>
                </a:solidFill>
                <a:effectLst/>
                <a:latin typeface="system-ui"/>
              </a:rPr>
              <a:t>the</a:t>
            </a:r>
            <a:r>
              <a:rPr lang="en-GB" sz="2000" b="0" i="0">
                <a:solidFill>
                  <a:schemeClr val="tx1">
                    <a:lumMod val="85000"/>
                    <a:lumOff val="15000"/>
                  </a:schemeClr>
                </a:solidFill>
                <a:effectLst/>
                <a:latin typeface="system-ui"/>
              </a:rPr>
              <a:t>m as a creditor; you shall not exact interest from </a:t>
            </a:r>
            <a:r>
              <a:rPr lang="en-GB" sz="2000" b="1" i="0">
                <a:solidFill>
                  <a:schemeClr val="tx1">
                    <a:lumMod val="85000"/>
                    <a:lumOff val="15000"/>
                  </a:schemeClr>
                </a:solidFill>
                <a:effectLst/>
                <a:latin typeface="system-ui"/>
              </a:rPr>
              <a:t>the</a:t>
            </a:r>
            <a:r>
              <a:rPr lang="en-GB" sz="2000" b="0" i="0">
                <a:solidFill>
                  <a:schemeClr val="tx1">
                    <a:lumMod val="85000"/>
                    <a:lumOff val="15000"/>
                  </a:schemeClr>
                </a:solidFill>
                <a:effectLst/>
                <a:latin typeface="system-ui"/>
              </a:rPr>
              <a:t>m. Exodus 22: 25</a:t>
            </a:r>
          </a:p>
          <a:p>
            <a:pPr marL="0" indent="0">
              <a:buNone/>
            </a:pPr>
            <a:endParaRPr lang="en-GB" sz="2000">
              <a:solidFill>
                <a:schemeClr val="tx1">
                  <a:lumMod val="85000"/>
                  <a:lumOff val="15000"/>
                </a:schemeClr>
              </a:solidFill>
              <a:latin typeface="system-ui"/>
            </a:endParaRPr>
          </a:p>
          <a:p>
            <a:pPr marL="0" indent="0">
              <a:buNone/>
            </a:pPr>
            <a:r>
              <a:rPr lang="en-GB" sz="2000" b="1" i="0" baseline="30000">
                <a:solidFill>
                  <a:schemeClr val="tx1">
                    <a:lumMod val="85000"/>
                    <a:lumOff val="15000"/>
                  </a:schemeClr>
                </a:solidFill>
                <a:effectLst/>
                <a:latin typeface="system-ui"/>
              </a:rPr>
              <a:t>17 </a:t>
            </a:r>
            <a:r>
              <a:rPr lang="en-GB" sz="2000" b="0" i="0">
                <a:solidFill>
                  <a:schemeClr val="tx1">
                    <a:lumMod val="85000"/>
                    <a:lumOff val="15000"/>
                  </a:schemeClr>
                </a:solidFill>
                <a:effectLst/>
                <a:latin typeface="system-ui"/>
              </a:rPr>
              <a:t>For the </a:t>
            </a:r>
            <a:r>
              <a:rPr lang="en-GB" sz="2000" b="0" i="0" cap="small">
                <a:solidFill>
                  <a:schemeClr val="tx1">
                    <a:lumMod val="85000"/>
                    <a:lumOff val="15000"/>
                  </a:schemeClr>
                </a:solidFill>
                <a:effectLst/>
                <a:latin typeface="system-ui"/>
              </a:rPr>
              <a:t>Lord</a:t>
            </a:r>
            <a:r>
              <a:rPr lang="en-GB" sz="2000" b="0" i="0">
                <a:solidFill>
                  <a:schemeClr val="tx1">
                    <a:lumMod val="85000"/>
                    <a:lumOff val="15000"/>
                  </a:schemeClr>
                </a:solidFill>
                <a:effectLst/>
                <a:latin typeface="system-ui"/>
              </a:rPr>
              <a:t> your God is God of gods and Lord of lords, the great God, mighty and awesome, who is not partial and takes no bribe, </a:t>
            </a:r>
            <a:r>
              <a:rPr lang="en-GB" sz="2000" b="1" i="0" baseline="30000">
                <a:solidFill>
                  <a:schemeClr val="tx1">
                    <a:lumMod val="85000"/>
                    <a:lumOff val="15000"/>
                  </a:schemeClr>
                </a:solidFill>
                <a:effectLst/>
                <a:latin typeface="system-ui"/>
              </a:rPr>
              <a:t>18 </a:t>
            </a:r>
            <a:r>
              <a:rPr lang="en-GB" sz="2000" b="0" i="0">
                <a:solidFill>
                  <a:schemeClr val="tx1">
                    <a:lumMod val="85000"/>
                    <a:lumOff val="15000"/>
                  </a:schemeClr>
                </a:solidFill>
                <a:effectLst/>
                <a:latin typeface="system-ui"/>
              </a:rPr>
              <a:t>who executes justice for the orphan and the widow, and who loves the strangers, providing them with food and clothing. </a:t>
            </a:r>
            <a:r>
              <a:rPr lang="en-GB" sz="2000" b="1" i="0" baseline="30000">
                <a:solidFill>
                  <a:schemeClr val="tx1">
                    <a:lumMod val="85000"/>
                    <a:lumOff val="15000"/>
                  </a:schemeClr>
                </a:solidFill>
                <a:effectLst/>
                <a:latin typeface="system-ui"/>
              </a:rPr>
              <a:t>19 </a:t>
            </a:r>
            <a:r>
              <a:rPr lang="en-GB" sz="2000" b="0" i="0">
                <a:solidFill>
                  <a:schemeClr val="tx1">
                    <a:lumMod val="85000"/>
                    <a:lumOff val="15000"/>
                  </a:schemeClr>
                </a:solidFill>
                <a:effectLst/>
                <a:latin typeface="system-ui"/>
              </a:rPr>
              <a:t>You shall also love the stranger, for you were strangers in the land of Egypt. Deuteronomy 10</a:t>
            </a:r>
          </a:p>
          <a:p>
            <a:pPr marL="0" indent="0">
              <a:buNone/>
            </a:pPr>
            <a:endParaRPr lang="en-GB" sz="2000">
              <a:solidFill>
                <a:schemeClr val="tx1">
                  <a:lumMod val="85000"/>
                  <a:lumOff val="15000"/>
                </a:schemeClr>
              </a:solidFill>
              <a:latin typeface="system-ui"/>
            </a:endParaRPr>
          </a:p>
          <a:p>
            <a:pPr marL="0" indent="0">
              <a:buNone/>
            </a:pPr>
            <a:endParaRPr lang="en-GB" sz="2000">
              <a:solidFill>
                <a:schemeClr val="tx1">
                  <a:lumMod val="85000"/>
                  <a:lumOff val="15000"/>
                </a:schemeClr>
              </a:solidFill>
              <a:latin typeface="system-ui"/>
            </a:endParaRPr>
          </a:p>
          <a:p>
            <a:pPr marL="0" indent="0">
              <a:buNone/>
            </a:pPr>
            <a:endParaRPr lang="en-GB" sz="20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7124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649AF6B-42AF-4E69-A2D6-0C04F70D4E7A}"/>
              </a:ext>
            </a:extLst>
          </p:cNvPr>
          <p:cNvSpPr>
            <a:spLocks noGrp="1"/>
          </p:cNvSpPr>
          <p:nvPr>
            <p:ph type="title"/>
          </p:nvPr>
        </p:nvSpPr>
        <p:spPr>
          <a:xfrm>
            <a:off x="1137036" y="548640"/>
            <a:ext cx="9543405" cy="1188720"/>
          </a:xfrm>
        </p:spPr>
        <p:txBody>
          <a:bodyPr>
            <a:normAutofit/>
          </a:bodyPr>
          <a:lstStyle/>
          <a:p>
            <a:r>
              <a:rPr lang="en-GB">
                <a:solidFill>
                  <a:schemeClr val="tx1">
                    <a:lumMod val="85000"/>
                    <a:lumOff val="15000"/>
                  </a:schemeClr>
                </a:solidFill>
              </a:rPr>
              <a:t>Justice</a:t>
            </a:r>
          </a:p>
        </p:txBody>
      </p:sp>
      <p:sp>
        <p:nvSpPr>
          <p:cNvPr id="3" name="Content Placeholder 2">
            <a:extLst>
              <a:ext uri="{FF2B5EF4-FFF2-40B4-BE49-F238E27FC236}">
                <a16:creationId xmlns:a16="http://schemas.microsoft.com/office/drawing/2014/main" id="{893C7D1C-380D-4051-B15F-ACA8E8BF17A8}"/>
              </a:ext>
            </a:extLst>
          </p:cNvPr>
          <p:cNvSpPr>
            <a:spLocks noGrp="1"/>
          </p:cNvSpPr>
          <p:nvPr>
            <p:ph idx="1"/>
          </p:nvPr>
        </p:nvSpPr>
        <p:spPr>
          <a:xfrm>
            <a:off x="1957987" y="2431765"/>
            <a:ext cx="8276026" cy="3320031"/>
          </a:xfrm>
        </p:spPr>
        <p:txBody>
          <a:bodyPr anchor="ctr">
            <a:normAutofit/>
          </a:bodyPr>
          <a:lstStyle/>
          <a:p>
            <a:r>
              <a:rPr lang="en-GB" sz="2400" b="0" i="0" dirty="0">
                <a:solidFill>
                  <a:schemeClr val="tx1">
                    <a:lumMod val="85000"/>
                    <a:lumOff val="15000"/>
                  </a:schemeClr>
                </a:solidFill>
                <a:effectLst/>
                <a:latin typeface="system-ui"/>
              </a:rPr>
              <a:t>Zacchaeus stood </a:t>
            </a:r>
            <a:r>
              <a:rPr lang="en-GB" sz="2400" b="1" i="0" dirty="0">
                <a:solidFill>
                  <a:schemeClr val="tx1">
                    <a:lumMod val="85000"/>
                    <a:lumOff val="15000"/>
                  </a:schemeClr>
                </a:solidFill>
                <a:effectLst/>
                <a:latin typeface="system-ui"/>
              </a:rPr>
              <a:t>the</a:t>
            </a:r>
            <a:r>
              <a:rPr lang="en-GB" sz="2400" b="0" i="0" dirty="0">
                <a:solidFill>
                  <a:schemeClr val="tx1">
                    <a:lumMod val="85000"/>
                    <a:lumOff val="15000"/>
                  </a:schemeClr>
                </a:solidFill>
                <a:effectLst/>
                <a:latin typeface="system-ui"/>
              </a:rPr>
              <a:t>re and said to </a:t>
            </a:r>
            <a:r>
              <a:rPr lang="en-GB" sz="2400" b="1" i="0" dirty="0">
                <a:solidFill>
                  <a:schemeClr val="tx1">
                    <a:lumMod val="85000"/>
                    <a:lumOff val="15000"/>
                  </a:schemeClr>
                </a:solidFill>
                <a:effectLst/>
                <a:latin typeface="system-ui"/>
              </a:rPr>
              <a:t>the</a:t>
            </a:r>
            <a:r>
              <a:rPr lang="en-GB" sz="2400" b="0" i="0" dirty="0">
                <a:solidFill>
                  <a:schemeClr val="tx1">
                    <a:lumMod val="85000"/>
                    <a:lumOff val="15000"/>
                  </a:schemeClr>
                </a:solidFill>
                <a:effectLst/>
                <a:latin typeface="system-ui"/>
              </a:rPr>
              <a:t> Lord, ‘Look, half of my possessions, Lord, I will give to </a:t>
            </a:r>
            <a:r>
              <a:rPr lang="en-GB" sz="2400" b="1" i="0" dirty="0">
                <a:solidFill>
                  <a:schemeClr val="tx1">
                    <a:lumMod val="85000"/>
                    <a:lumOff val="15000"/>
                  </a:schemeClr>
                </a:solidFill>
                <a:effectLst/>
                <a:latin typeface="system-ui"/>
              </a:rPr>
              <a:t>the</a:t>
            </a:r>
            <a:r>
              <a:rPr lang="en-GB" sz="2400" b="0" i="0" dirty="0">
                <a:solidFill>
                  <a:schemeClr val="tx1">
                    <a:lumMod val="85000"/>
                    <a:lumOff val="15000"/>
                  </a:schemeClr>
                </a:solidFill>
                <a:effectLst/>
                <a:latin typeface="system-ui"/>
              </a:rPr>
              <a:t> </a:t>
            </a:r>
            <a:r>
              <a:rPr lang="en-GB" sz="2400" b="1" i="0" dirty="0">
                <a:solidFill>
                  <a:schemeClr val="tx1">
                    <a:lumMod val="85000"/>
                    <a:lumOff val="15000"/>
                  </a:schemeClr>
                </a:solidFill>
                <a:effectLst/>
                <a:latin typeface="system-ui"/>
              </a:rPr>
              <a:t>poor</a:t>
            </a:r>
            <a:r>
              <a:rPr lang="en-GB" sz="2400" b="0" i="0" dirty="0">
                <a:solidFill>
                  <a:schemeClr val="tx1">
                    <a:lumMod val="85000"/>
                    <a:lumOff val="15000"/>
                  </a:schemeClr>
                </a:solidFill>
                <a:effectLst/>
                <a:latin typeface="system-ui"/>
              </a:rPr>
              <a:t>; and if I have defrauded anyone of anything, I will pay back four times as much.’  Luke 19:8</a:t>
            </a:r>
          </a:p>
          <a:p>
            <a:pPr marL="0" indent="0">
              <a:buNone/>
            </a:pPr>
            <a:endParaRPr lang="en-GB" sz="2400" b="0" i="0" dirty="0">
              <a:solidFill>
                <a:schemeClr val="tx1">
                  <a:lumMod val="85000"/>
                  <a:lumOff val="15000"/>
                </a:schemeClr>
              </a:solidFill>
              <a:effectLst/>
              <a:latin typeface="system-ui"/>
            </a:endParaRPr>
          </a:p>
          <a:p>
            <a:r>
              <a:rPr lang="en-GB" sz="2400" b="0" i="0" dirty="0">
                <a:solidFill>
                  <a:schemeClr val="tx1">
                    <a:lumMod val="85000"/>
                    <a:lumOff val="15000"/>
                  </a:schemeClr>
                </a:solidFill>
                <a:effectLst/>
                <a:latin typeface="system-ui"/>
              </a:rPr>
              <a:t>He has told you, O mortal, what is good;</a:t>
            </a:r>
            <a:br>
              <a:rPr lang="en-GB" sz="2400" dirty="0">
                <a:solidFill>
                  <a:schemeClr val="tx1">
                    <a:lumMod val="85000"/>
                    <a:lumOff val="15000"/>
                  </a:schemeClr>
                </a:solidFill>
              </a:rPr>
            </a:br>
            <a:r>
              <a:rPr lang="en-GB" sz="2400" b="0" i="0" dirty="0">
                <a:solidFill>
                  <a:schemeClr val="tx1">
                    <a:lumMod val="85000"/>
                    <a:lumOff val="15000"/>
                  </a:schemeClr>
                </a:solidFill>
                <a:effectLst/>
                <a:latin typeface="Courier New" panose="02070309020205020404" pitchFamily="49" charset="0"/>
              </a:rPr>
              <a:t>    </a:t>
            </a:r>
            <a:r>
              <a:rPr lang="en-GB" sz="2400" b="0" i="0" dirty="0">
                <a:solidFill>
                  <a:schemeClr val="tx1">
                    <a:lumMod val="85000"/>
                    <a:lumOff val="15000"/>
                  </a:schemeClr>
                </a:solidFill>
                <a:effectLst/>
                <a:latin typeface="system-ui"/>
              </a:rPr>
              <a:t>and what does the </a:t>
            </a:r>
            <a:r>
              <a:rPr lang="en-GB" sz="2400" b="0" i="0" cap="small" dirty="0">
                <a:solidFill>
                  <a:schemeClr val="tx1">
                    <a:lumMod val="85000"/>
                    <a:lumOff val="15000"/>
                  </a:schemeClr>
                </a:solidFill>
                <a:effectLst/>
                <a:latin typeface="system-ui"/>
              </a:rPr>
              <a:t>Lord</a:t>
            </a:r>
            <a:r>
              <a:rPr lang="en-GB" sz="2400" b="0" i="0" dirty="0">
                <a:solidFill>
                  <a:schemeClr val="tx1">
                    <a:lumMod val="85000"/>
                    <a:lumOff val="15000"/>
                  </a:schemeClr>
                </a:solidFill>
                <a:effectLst/>
                <a:latin typeface="system-ui"/>
              </a:rPr>
              <a:t> require of you</a:t>
            </a:r>
            <a:br>
              <a:rPr lang="en-GB" sz="2400" dirty="0">
                <a:solidFill>
                  <a:schemeClr val="tx1">
                    <a:lumMod val="85000"/>
                    <a:lumOff val="15000"/>
                  </a:schemeClr>
                </a:solidFill>
              </a:rPr>
            </a:br>
            <a:r>
              <a:rPr lang="en-GB" sz="2400" b="0" i="0" dirty="0">
                <a:solidFill>
                  <a:schemeClr val="tx1">
                    <a:lumMod val="85000"/>
                    <a:lumOff val="15000"/>
                  </a:schemeClr>
                </a:solidFill>
                <a:effectLst/>
                <a:latin typeface="system-ui"/>
              </a:rPr>
              <a:t>but to do justice, and to love kindness,</a:t>
            </a:r>
            <a:br>
              <a:rPr lang="en-GB" sz="2400" dirty="0">
                <a:solidFill>
                  <a:schemeClr val="tx1">
                    <a:lumMod val="85000"/>
                    <a:lumOff val="15000"/>
                  </a:schemeClr>
                </a:solidFill>
              </a:rPr>
            </a:br>
            <a:r>
              <a:rPr lang="en-GB" sz="2400" b="0" i="0" dirty="0">
                <a:solidFill>
                  <a:schemeClr val="tx1">
                    <a:lumMod val="85000"/>
                    <a:lumOff val="15000"/>
                  </a:schemeClr>
                </a:solidFill>
                <a:effectLst/>
                <a:latin typeface="Courier New" panose="02070309020205020404" pitchFamily="49" charset="0"/>
              </a:rPr>
              <a:t>    </a:t>
            </a:r>
            <a:r>
              <a:rPr lang="en-GB" sz="2400" b="0" i="0" dirty="0">
                <a:solidFill>
                  <a:schemeClr val="tx1">
                    <a:lumMod val="85000"/>
                    <a:lumOff val="15000"/>
                  </a:schemeClr>
                </a:solidFill>
                <a:effectLst/>
                <a:latin typeface="system-ui"/>
              </a:rPr>
              <a:t>and to walk humbly with your God? Micah 6:8</a:t>
            </a:r>
            <a:endParaRPr lang="en-GB" sz="24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099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E6FF0F-391C-444B-9D6C-396E698982F5}"/>
              </a:ext>
            </a:extLst>
          </p:cNvPr>
          <p:cNvSpPr>
            <a:spLocks noGrp="1"/>
          </p:cNvSpPr>
          <p:nvPr>
            <p:ph type="title"/>
          </p:nvPr>
        </p:nvSpPr>
        <p:spPr>
          <a:xfrm>
            <a:off x="838200" y="556995"/>
            <a:ext cx="10515600" cy="1133693"/>
          </a:xfrm>
        </p:spPr>
        <p:txBody>
          <a:bodyPr vert="horz" lIns="91440" tIns="45720" rIns="91440" bIns="45720" rtlCol="0" anchor="ctr">
            <a:normAutofit/>
          </a:bodyPr>
          <a:lstStyle/>
          <a:p>
            <a:r>
              <a:rPr lang="en-US" sz="5200" b="1" dirty="0"/>
              <a:t>Eight</a:t>
            </a:r>
            <a:r>
              <a:rPr lang="en-US" sz="5200" b="1" kern="1200" dirty="0">
                <a:solidFill>
                  <a:schemeClr val="tx1"/>
                </a:solidFill>
                <a:latin typeface="+mj-lt"/>
                <a:ea typeface="+mj-ea"/>
                <a:cs typeface="+mj-cs"/>
              </a:rPr>
              <a:t> themes of Generosity</a:t>
            </a:r>
          </a:p>
        </p:txBody>
      </p:sp>
      <p:graphicFrame>
        <p:nvGraphicFramePr>
          <p:cNvPr id="11" name="Content Placeholder 10">
            <a:extLst>
              <a:ext uri="{FF2B5EF4-FFF2-40B4-BE49-F238E27FC236}">
                <a16:creationId xmlns:a16="http://schemas.microsoft.com/office/drawing/2014/main" id="{FE190409-D402-4F04-9E19-E1B82F16603B}"/>
              </a:ext>
            </a:extLst>
          </p:cNvPr>
          <p:cNvGraphicFramePr>
            <a:graphicFrameLocks noGrp="1"/>
          </p:cNvGraphicFramePr>
          <p:nvPr>
            <p:ph sz="half" idx="2"/>
            <p:extLst>
              <p:ext uri="{D42A27DB-BD31-4B8C-83A1-F6EECF244321}">
                <p14:modId xmlns:p14="http://schemas.microsoft.com/office/powerpoint/2010/main" val="17071607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37065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7E04FE-2450-4412-AB86-655272D29B14}"/>
              </a:ext>
            </a:extLst>
          </p:cNvPr>
          <p:cNvSpPr>
            <a:spLocks noGrp="1"/>
          </p:cNvSpPr>
          <p:nvPr>
            <p:ph type="title"/>
          </p:nvPr>
        </p:nvSpPr>
        <p:spPr>
          <a:xfrm>
            <a:off x="838200" y="704088"/>
            <a:ext cx="3529953" cy="2980944"/>
          </a:xfrm>
        </p:spPr>
        <p:txBody>
          <a:bodyPr>
            <a:normAutofit/>
          </a:bodyPr>
          <a:lstStyle/>
          <a:p>
            <a:r>
              <a:rPr lang="en-GB" dirty="0">
                <a:solidFill>
                  <a:schemeClr val="bg1"/>
                </a:solidFill>
              </a:rPr>
              <a:t>8. Sacrifice</a:t>
            </a:r>
          </a:p>
        </p:txBody>
      </p:sp>
      <p:sp>
        <p:nvSpPr>
          <p:cNvPr id="3" name="Content Placeholder 2">
            <a:extLst>
              <a:ext uri="{FF2B5EF4-FFF2-40B4-BE49-F238E27FC236}">
                <a16:creationId xmlns:a16="http://schemas.microsoft.com/office/drawing/2014/main" id="{8B18AD02-F59B-471E-A5E7-DD2CEA60D1E4}"/>
              </a:ext>
            </a:extLst>
          </p:cNvPr>
          <p:cNvSpPr>
            <a:spLocks noGrp="1"/>
          </p:cNvSpPr>
          <p:nvPr>
            <p:ph idx="1"/>
          </p:nvPr>
        </p:nvSpPr>
        <p:spPr>
          <a:xfrm>
            <a:off x="6212410" y="704088"/>
            <a:ext cx="5135293" cy="5248656"/>
          </a:xfrm>
        </p:spPr>
        <p:txBody>
          <a:bodyPr anchor="ctr">
            <a:normAutofit/>
          </a:bodyPr>
          <a:lstStyle/>
          <a:p>
            <a:pPr marL="0" indent="0">
              <a:buNone/>
            </a:pPr>
            <a:r>
              <a:rPr lang="en-GB" sz="2400" dirty="0"/>
              <a:t>Generous God, creator, redeemer, </a:t>
            </a:r>
            <a:r>
              <a:rPr lang="en-GB" sz="2400" dirty="0" err="1"/>
              <a:t>sustainer</a:t>
            </a:r>
            <a:endParaRPr lang="en-GB" sz="2400" dirty="0"/>
          </a:p>
          <a:p>
            <a:pPr marL="0" indent="0">
              <a:buNone/>
            </a:pPr>
            <a:r>
              <a:rPr lang="en-GB" sz="2400" dirty="0"/>
              <a:t>at your table we present this money,</a:t>
            </a:r>
          </a:p>
          <a:p>
            <a:pPr marL="0" indent="0">
              <a:buNone/>
            </a:pPr>
            <a:r>
              <a:rPr lang="en-GB" sz="2400" dirty="0"/>
              <a:t>symbol of the work you have given us to do;</a:t>
            </a:r>
          </a:p>
          <a:p>
            <a:pPr marL="0" indent="0">
              <a:buNone/>
            </a:pPr>
            <a:r>
              <a:rPr lang="en-GB" sz="2400" dirty="0"/>
              <a:t>use it, use us,</a:t>
            </a:r>
          </a:p>
          <a:p>
            <a:pPr marL="0" indent="0">
              <a:buNone/>
            </a:pPr>
            <a:r>
              <a:rPr lang="en-GB" sz="2400" dirty="0"/>
              <a:t>in the service of your world</a:t>
            </a:r>
          </a:p>
          <a:p>
            <a:pPr marL="0" indent="0">
              <a:buNone/>
            </a:pPr>
            <a:r>
              <a:rPr lang="en-GB" sz="2400" dirty="0"/>
              <a:t>to the glory of your name.</a:t>
            </a:r>
          </a:p>
          <a:p>
            <a:pPr marL="0" indent="0">
              <a:buNone/>
            </a:pPr>
            <a:r>
              <a:rPr lang="en-GB" sz="2400" b="1" dirty="0"/>
              <a:t>Amen</a:t>
            </a:r>
          </a:p>
        </p:txBody>
      </p:sp>
    </p:spTree>
    <p:extLst>
      <p:ext uri="{BB962C8B-B14F-4D97-AF65-F5344CB8AC3E}">
        <p14:creationId xmlns:p14="http://schemas.microsoft.com/office/powerpoint/2010/main" val="3300867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17D88D-B62A-4150-BF0A-EEDC45AFD6EE}"/>
              </a:ext>
            </a:extLst>
          </p:cNvPr>
          <p:cNvSpPr>
            <a:spLocks noGrp="1"/>
          </p:cNvSpPr>
          <p:nvPr>
            <p:ph type="title"/>
          </p:nvPr>
        </p:nvSpPr>
        <p:spPr>
          <a:xfrm>
            <a:off x="1137036" y="548640"/>
            <a:ext cx="9543405" cy="1188720"/>
          </a:xfrm>
        </p:spPr>
        <p:txBody>
          <a:bodyPr>
            <a:normAutofit/>
          </a:bodyPr>
          <a:lstStyle/>
          <a:p>
            <a:r>
              <a:rPr lang="en-GB">
                <a:solidFill>
                  <a:schemeClr val="tx1">
                    <a:lumMod val="85000"/>
                    <a:lumOff val="15000"/>
                  </a:schemeClr>
                </a:solidFill>
              </a:rPr>
              <a:t>Sacrifice</a:t>
            </a:r>
          </a:p>
        </p:txBody>
      </p:sp>
      <p:sp>
        <p:nvSpPr>
          <p:cNvPr id="3" name="Content Placeholder 2">
            <a:extLst>
              <a:ext uri="{FF2B5EF4-FFF2-40B4-BE49-F238E27FC236}">
                <a16:creationId xmlns:a16="http://schemas.microsoft.com/office/drawing/2014/main" id="{93E22939-E00C-4E48-A719-9C076B5507DD}"/>
              </a:ext>
            </a:extLst>
          </p:cNvPr>
          <p:cNvSpPr>
            <a:spLocks noGrp="1"/>
          </p:cNvSpPr>
          <p:nvPr>
            <p:ph idx="1"/>
          </p:nvPr>
        </p:nvSpPr>
        <p:spPr>
          <a:xfrm>
            <a:off x="1957987" y="2431765"/>
            <a:ext cx="8276026" cy="3320031"/>
          </a:xfrm>
        </p:spPr>
        <p:txBody>
          <a:bodyPr anchor="ctr">
            <a:normAutofit lnSpcReduction="10000"/>
          </a:bodyPr>
          <a:lstStyle/>
          <a:p>
            <a:pPr marL="0" indent="0">
              <a:buNone/>
            </a:pPr>
            <a:endParaRPr lang="en-GB" sz="2000" b="1" i="0" baseline="30000" dirty="0">
              <a:solidFill>
                <a:schemeClr val="tx1">
                  <a:lumMod val="85000"/>
                  <a:lumOff val="15000"/>
                </a:schemeClr>
              </a:solidFill>
              <a:effectLst/>
              <a:latin typeface="system-ui"/>
            </a:endParaRPr>
          </a:p>
          <a:p>
            <a:pPr marL="0" indent="0">
              <a:buNone/>
            </a:pPr>
            <a:r>
              <a:rPr lang="en-GB" sz="2400" b="1" baseline="30000" dirty="0">
                <a:solidFill>
                  <a:schemeClr val="tx1">
                    <a:lumMod val="85000"/>
                    <a:lumOff val="15000"/>
                  </a:schemeClr>
                </a:solidFill>
              </a:rPr>
              <a:t>The Widow’s Mite  (Mark 12)</a:t>
            </a:r>
            <a:endParaRPr lang="en-GB" sz="2400" b="1" i="0" baseline="30000" dirty="0">
              <a:solidFill>
                <a:schemeClr val="tx1">
                  <a:lumMod val="85000"/>
                  <a:lumOff val="15000"/>
                </a:schemeClr>
              </a:solidFill>
              <a:effectLst/>
            </a:endParaRPr>
          </a:p>
          <a:p>
            <a:pPr marL="0" indent="0">
              <a:buNone/>
            </a:pPr>
            <a:r>
              <a:rPr lang="en-GB" sz="2400" b="1" i="0" baseline="30000" dirty="0">
                <a:solidFill>
                  <a:schemeClr val="tx1">
                    <a:lumMod val="85000"/>
                    <a:lumOff val="15000"/>
                  </a:schemeClr>
                </a:solidFill>
                <a:effectLst/>
                <a:latin typeface="system-ui"/>
              </a:rPr>
              <a:t>41 </a:t>
            </a:r>
            <a:r>
              <a:rPr lang="en-GB" sz="2400" b="0" i="0" dirty="0">
                <a:solidFill>
                  <a:schemeClr val="tx1">
                    <a:lumMod val="85000"/>
                    <a:lumOff val="15000"/>
                  </a:schemeClr>
                </a:solidFill>
                <a:effectLst/>
                <a:latin typeface="system-ui"/>
              </a:rPr>
              <a:t>He sat down opposite the treasury, and watched the crowd putting money into the treasury. Many rich people put in large sums. </a:t>
            </a:r>
            <a:r>
              <a:rPr lang="en-GB" sz="2400" b="1" i="0" baseline="30000" dirty="0">
                <a:solidFill>
                  <a:schemeClr val="tx1">
                    <a:lumMod val="85000"/>
                    <a:lumOff val="15000"/>
                  </a:schemeClr>
                </a:solidFill>
                <a:effectLst/>
                <a:latin typeface="system-ui"/>
              </a:rPr>
              <a:t>42 </a:t>
            </a:r>
            <a:r>
              <a:rPr lang="en-GB" sz="2400" b="0" i="0" dirty="0">
                <a:solidFill>
                  <a:schemeClr val="tx1">
                    <a:lumMod val="85000"/>
                    <a:lumOff val="15000"/>
                  </a:schemeClr>
                </a:solidFill>
                <a:effectLst/>
                <a:latin typeface="system-ui"/>
              </a:rPr>
              <a:t>A poor widow came and put in two small copper coins, which are worth a penny. </a:t>
            </a:r>
            <a:r>
              <a:rPr lang="en-GB" sz="2400" b="1" i="0" baseline="30000" dirty="0">
                <a:solidFill>
                  <a:schemeClr val="tx1">
                    <a:lumMod val="85000"/>
                    <a:lumOff val="15000"/>
                  </a:schemeClr>
                </a:solidFill>
                <a:effectLst/>
                <a:latin typeface="system-ui"/>
              </a:rPr>
              <a:t>43 </a:t>
            </a:r>
            <a:r>
              <a:rPr lang="en-GB" sz="2400" b="0" i="0" dirty="0">
                <a:solidFill>
                  <a:schemeClr val="tx1">
                    <a:lumMod val="85000"/>
                    <a:lumOff val="15000"/>
                  </a:schemeClr>
                </a:solidFill>
                <a:effectLst/>
                <a:latin typeface="system-ui"/>
              </a:rPr>
              <a:t>Then he called his disciples and said to them, ‘Truly I tell you, this poor widow has put in more than all those who are contributing to the treasury. </a:t>
            </a:r>
            <a:r>
              <a:rPr lang="en-GB" sz="2400" b="1" i="0" baseline="30000" dirty="0">
                <a:solidFill>
                  <a:schemeClr val="tx1">
                    <a:lumMod val="85000"/>
                    <a:lumOff val="15000"/>
                  </a:schemeClr>
                </a:solidFill>
                <a:effectLst/>
                <a:latin typeface="system-ui"/>
              </a:rPr>
              <a:t>44 </a:t>
            </a:r>
            <a:r>
              <a:rPr lang="en-GB" sz="2400" b="0" i="0" dirty="0">
                <a:solidFill>
                  <a:schemeClr val="tx1">
                    <a:lumMod val="85000"/>
                    <a:lumOff val="15000"/>
                  </a:schemeClr>
                </a:solidFill>
                <a:effectLst/>
                <a:latin typeface="system-ui"/>
              </a:rPr>
              <a:t>For all of them have contributed out of their abundance; but she out of her poverty has put in everything she had, all she had to live on.’</a:t>
            </a:r>
            <a:endParaRPr lang="en-GB" sz="24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3585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AA5CF486-D9E5-4A66-898A-F3D62B81B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5"/>
            <a:ext cx="12193149" cy="2200064"/>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 name="connsiteX0" fmla="*/ 1148 w 12193149"/>
              <a:gd name="connsiteY0" fmla="*/ 818782 h 3163521"/>
              <a:gd name="connsiteX1" fmla="*/ 12181789 w 12193149"/>
              <a:gd name="connsiteY1" fmla="*/ 0 h 3163521"/>
              <a:gd name="connsiteX2" fmla="*/ 12193149 w 12193149"/>
              <a:gd name="connsiteY2" fmla="*/ 1398521 h 3163521"/>
              <a:gd name="connsiteX3" fmla="*/ 12185986 w 12193149"/>
              <a:gd name="connsiteY3" fmla="*/ 1402971 h 3163521"/>
              <a:gd name="connsiteX4" fmla="*/ 12156363 w 12193149"/>
              <a:gd name="connsiteY4" fmla="*/ 1416148 h 3163521"/>
              <a:gd name="connsiteX5" fmla="*/ 12139215 w 12193149"/>
              <a:gd name="connsiteY5" fmla="*/ 1441961 h 3163521"/>
              <a:gd name="connsiteX6" fmla="*/ 12126327 w 12193149"/>
              <a:gd name="connsiteY6" fmla="*/ 1443472 h 3163521"/>
              <a:gd name="connsiteX7" fmla="*/ 12124007 w 12193149"/>
              <a:gd name="connsiteY7" fmla="*/ 1443576 h 3163521"/>
              <a:gd name="connsiteX8" fmla="*/ 12116854 w 12193149"/>
              <a:gd name="connsiteY8" fmla="*/ 1447390 h 3163521"/>
              <a:gd name="connsiteX9" fmla="*/ 12099497 w 12193149"/>
              <a:gd name="connsiteY9" fmla="*/ 1446921 h 3163521"/>
              <a:gd name="connsiteX10" fmla="*/ 12087073 w 12193149"/>
              <a:gd name="connsiteY10" fmla="*/ 1455123 h 3163521"/>
              <a:gd name="connsiteX11" fmla="*/ 12031073 w 12193149"/>
              <a:gd name="connsiteY11" fmla="*/ 1498791 h 3163521"/>
              <a:gd name="connsiteX12" fmla="*/ 11995833 w 12193149"/>
              <a:gd name="connsiteY12" fmla="*/ 1522240 h 3163521"/>
              <a:gd name="connsiteX13" fmla="*/ 11979717 w 12193149"/>
              <a:gd name="connsiteY13" fmla="*/ 1526943 h 3163521"/>
              <a:gd name="connsiteX14" fmla="*/ 11959046 w 12193149"/>
              <a:gd name="connsiteY14" fmla="*/ 1536340 h 3163521"/>
              <a:gd name="connsiteX15" fmla="*/ 11920454 w 12193149"/>
              <a:gd name="connsiteY15" fmla="*/ 1549665 h 3163521"/>
              <a:gd name="connsiteX16" fmla="*/ 11903656 w 12193149"/>
              <a:gd name="connsiteY16" fmla="*/ 1561208 h 3163521"/>
              <a:gd name="connsiteX17" fmla="*/ 11895048 w 12193149"/>
              <a:gd name="connsiteY17" fmla="*/ 1563573 h 3163521"/>
              <a:gd name="connsiteX18" fmla="*/ 11891968 w 12193149"/>
              <a:gd name="connsiteY18" fmla="*/ 1574511 h 3163521"/>
              <a:gd name="connsiteX19" fmla="*/ 11870776 w 12193149"/>
              <a:gd name="connsiteY19" fmla="*/ 1596598 h 3163521"/>
              <a:gd name="connsiteX20" fmla="*/ 11813376 w 12193149"/>
              <a:gd name="connsiteY20" fmla="*/ 1616441 h 3163521"/>
              <a:gd name="connsiteX21" fmla="*/ 11590693 w 12193149"/>
              <a:gd name="connsiteY21" fmla="*/ 1782559 h 3163521"/>
              <a:gd name="connsiteX22" fmla="*/ 11506817 w 12193149"/>
              <a:gd name="connsiteY22" fmla="*/ 1852405 h 3163521"/>
              <a:gd name="connsiteX23" fmla="*/ 11280332 w 12193149"/>
              <a:gd name="connsiteY23" fmla="*/ 2042353 h 3163521"/>
              <a:gd name="connsiteX24" fmla="*/ 11228309 w 12193149"/>
              <a:gd name="connsiteY24" fmla="*/ 2095018 h 3163521"/>
              <a:gd name="connsiteX25" fmla="*/ 11218087 w 12193149"/>
              <a:gd name="connsiteY25" fmla="*/ 2094743 h 3163521"/>
              <a:gd name="connsiteX26" fmla="*/ 11217184 w 12193149"/>
              <a:gd name="connsiteY26" fmla="*/ 2093800 h 3163521"/>
              <a:gd name="connsiteX27" fmla="*/ 11188885 w 12193149"/>
              <a:gd name="connsiteY27" fmla="*/ 2111165 h 3163521"/>
              <a:gd name="connsiteX28" fmla="*/ 11184501 w 12193149"/>
              <a:gd name="connsiteY28" fmla="*/ 2111307 h 3163521"/>
              <a:gd name="connsiteX29" fmla="*/ 11166854 w 12193149"/>
              <a:gd name="connsiteY29" fmla="*/ 2125394 h 3163521"/>
              <a:gd name="connsiteX30" fmla="*/ 11157311 w 12193149"/>
              <a:gd name="connsiteY30" fmla="*/ 2131196 h 3163521"/>
              <a:gd name="connsiteX31" fmla="*/ 11155496 w 12193149"/>
              <a:gd name="connsiteY31" fmla="*/ 2135879 h 3163521"/>
              <a:gd name="connsiteX32" fmla="*/ 11140961 w 12193149"/>
              <a:gd name="connsiteY32" fmla="*/ 2142897 h 3163521"/>
              <a:gd name="connsiteX33" fmla="*/ 11138961 w 12193149"/>
              <a:gd name="connsiteY33" fmla="*/ 2142554 h 3163521"/>
              <a:gd name="connsiteX34" fmla="*/ 11128208 w 12193149"/>
              <a:gd name="connsiteY34" fmla="*/ 2152614 h 3163521"/>
              <a:gd name="connsiteX35" fmla="*/ 11120691 w 12193149"/>
              <a:gd name="connsiteY35" fmla="*/ 2166206 h 3163521"/>
              <a:gd name="connsiteX36" fmla="*/ 10894683 w 12193149"/>
              <a:gd name="connsiteY36" fmla="*/ 2292181 h 3163521"/>
              <a:gd name="connsiteX37" fmla="*/ 10773300 w 12193149"/>
              <a:gd name="connsiteY37" fmla="*/ 2341973 h 3163521"/>
              <a:gd name="connsiteX38" fmla="*/ 10627668 w 12193149"/>
              <a:gd name="connsiteY38" fmla="*/ 2378011 h 3163521"/>
              <a:gd name="connsiteX39" fmla="*/ 10581895 w 12193149"/>
              <a:gd name="connsiteY39" fmla="*/ 2387471 h 3163521"/>
              <a:gd name="connsiteX40" fmla="*/ 10547790 w 12193149"/>
              <a:gd name="connsiteY40" fmla="*/ 2417205 h 3163521"/>
              <a:gd name="connsiteX41" fmla="*/ 10529643 w 12193149"/>
              <a:gd name="connsiteY41" fmla="*/ 2415689 h 3163521"/>
              <a:gd name="connsiteX42" fmla="*/ 10526446 w 12193149"/>
              <a:gd name="connsiteY42" fmla="*/ 2415193 h 3163521"/>
              <a:gd name="connsiteX43" fmla="*/ 10515129 w 12193149"/>
              <a:gd name="connsiteY43" fmla="*/ 2418319 h 3163521"/>
              <a:gd name="connsiteX44" fmla="*/ 10491735 w 12193149"/>
              <a:gd name="connsiteY44" fmla="*/ 2412938 h 3163521"/>
              <a:gd name="connsiteX45" fmla="*/ 10471418 w 12193149"/>
              <a:gd name="connsiteY45" fmla="*/ 2420475 h 3163521"/>
              <a:gd name="connsiteX46" fmla="*/ 10377042 w 12193149"/>
              <a:gd name="connsiteY46" fmla="*/ 2463380 h 3163521"/>
              <a:gd name="connsiteX47" fmla="*/ 10319338 w 12193149"/>
              <a:gd name="connsiteY47" fmla="*/ 2485003 h 3163521"/>
              <a:gd name="connsiteX48" fmla="*/ 10295467 w 12193149"/>
              <a:gd name="connsiteY48" fmla="*/ 2486861 h 3163521"/>
              <a:gd name="connsiteX49" fmla="*/ 10263443 w 12193149"/>
              <a:gd name="connsiteY49" fmla="*/ 2493730 h 3163521"/>
              <a:gd name="connsiteX50" fmla="*/ 10205418 w 12193149"/>
              <a:gd name="connsiteY50" fmla="*/ 2500931 h 3163521"/>
              <a:gd name="connsiteX51" fmla="*/ 10177759 w 12193149"/>
              <a:gd name="connsiteY51" fmla="*/ 2511725 h 3163521"/>
              <a:gd name="connsiteX52" fmla="*/ 10165070 w 12193149"/>
              <a:gd name="connsiteY52" fmla="*/ 2512521 h 3163521"/>
              <a:gd name="connsiteX53" fmla="*/ 10156308 w 12193149"/>
              <a:gd name="connsiteY53" fmla="*/ 2526269 h 3163521"/>
              <a:gd name="connsiteX54" fmla="*/ 10118267 w 12193149"/>
              <a:gd name="connsiteY54" fmla="*/ 2549924 h 3163521"/>
              <a:gd name="connsiteX55" fmla="*/ 10083317 w 12193149"/>
              <a:gd name="connsiteY55" fmla="*/ 2562078 h 3163521"/>
              <a:gd name="connsiteX56" fmla="*/ 10040388 w 12193149"/>
              <a:gd name="connsiteY56" fmla="*/ 2560414 h 3163521"/>
              <a:gd name="connsiteX57" fmla="*/ 9961167 w 12193149"/>
              <a:gd name="connsiteY57" fmla="*/ 2575929 h 3163521"/>
              <a:gd name="connsiteX58" fmla="*/ 9848940 w 12193149"/>
              <a:gd name="connsiteY58" fmla="*/ 2582697 h 3163521"/>
              <a:gd name="connsiteX59" fmla="*/ 9729457 w 12193149"/>
              <a:gd name="connsiteY59" fmla="*/ 2602904 h 3163521"/>
              <a:gd name="connsiteX60" fmla="*/ 9613704 w 12193149"/>
              <a:gd name="connsiteY60" fmla="*/ 2631153 h 3163521"/>
              <a:gd name="connsiteX61" fmla="*/ 9338590 w 12193149"/>
              <a:gd name="connsiteY61" fmla="*/ 2688075 h 3163521"/>
              <a:gd name="connsiteX62" fmla="*/ 9232518 w 12193149"/>
              <a:gd name="connsiteY62" fmla="*/ 2711931 h 3163521"/>
              <a:gd name="connsiteX63" fmla="*/ 9156690 w 12193149"/>
              <a:gd name="connsiteY63" fmla="*/ 2722010 h 3163521"/>
              <a:gd name="connsiteX64" fmla="*/ 9054601 w 12193149"/>
              <a:gd name="connsiteY64" fmla="*/ 2729537 h 3163521"/>
              <a:gd name="connsiteX65" fmla="*/ 9006634 w 12193149"/>
              <a:gd name="connsiteY65" fmla="*/ 2732822 h 3163521"/>
              <a:gd name="connsiteX66" fmla="*/ 9006349 w 12193149"/>
              <a:gd name="connsiteY66" fmla="*/ 2732582 h 3163521"/>
              <a:gd name="connsiteX67" fmla="*/ 8997380 w 12193149"/>
              <a:gd name="connsiteY67" fmla="*/ 2733793 h 3163521"/>
              <a:gd name="connsiteX68" fmla="*/ 8991542 w 12193149"/>
              <a:gd name="connsiteY68" fmla="*/ 2735854 h 3163521"/>
              <a:gd name="connsiteX69" fmla="*/ 8975485 w 12193149"/>
              <a:gd name="connsiteY69" fmla="*/ 2739080 h 3163521"/>
              <a:gd name="connsiteX70" fmla="*/ 8969159 w 12193149"/>
              <a:gd name="connsiteY70" fmla="*/ 2738380 h 3163521"/>
              <a:gd name="connsiteX71" fmla="*/ 8964196 w 12193149"/>
              <a:gd name="connsiteY71" fmla="*/ 2736155 h 3163521"/>
              <a:gd name="connsiteX72" fmla="*/ 8930136 w 12193149"/>
              <a:gd name="connsiteY72" fmla="*/ 2732967 h 3163521"/>
              <a:gd name="connsiteX73" fmla="*/ 8753592 w 12193149"/>
              <a:gd name="connsiteY73" fmla="*/ 2752199 h 3163521"/>
              <a:gd name="connsiteX74" fmla="*/ 8708995 w 12193149"/>
              <a:gd name="connsiteY74" fmla="*/ 2754300 h 3163521"/>
              <a:gd name="connsiteX75" fmla="*/ 8597219 w 12193149"/>
              <a:gd name="connsiteY75" fmla="*/ 2762872 h 3163521"/>
              <a:gd name="connsiteX76" fmla="*/ 8526378 w 12193149"/>
              <a:gd name="connsiteY76" fmla="*/ 2748030 h 3163521"/>
              <a:gd name="connsiteX77" fmla="*/ 8512131 w 12193149"/>
              <a:gd name="connsiteY77" fmla="*/ 2753945 h 3163521"/>
              <a:gd name="connsiteX78" fmla="*/ 8507315 w 12193149"/>
              <a:gd name="connsiteY78" fmla="*/ 2756946 h 3163521"/>
              <a:gd name="connsiteX79" fmla="*/ 8499116 w 12193149"/>
              <a:gd name="connsiteY79" fmla="*/ 2759684 h 3163521"/>
              <a:gd name="connsiteX80" fmla="*/ 8498742 w 12193149"/>
              <a:gd name="connsiteY80" fmla="*/ 2759505 h 3163521"/>
              <a:gd name="connsiteX81" fmla="*/ 8491397 w 12193149"/>
              <a:gd name="connsiteY81" fmla="*/ 2762555 h 3163521"/>
              <a:gd name="connsiteX82" fmla="*/ 8368330 w 12193149"/>
              <a:gd name="connsiteY82" fmla="*/ 2776597 h 3163521"/>
              <a:gd name="connsiteX83" fmla="*/ 8354947 w 12193149"/>
              <a:gd name="connsiteY83" fmla="*/ 2776791 h 3163521"/>
              <a:gd name="connsiteX84" fmla="*/ 8321252 w 12193149"/>
              <a:gd name="connsiteY84" fmla="*/ 2793369 h 3163521"/>
              <a:gd name="connsiteX85" fmla="*/ 8315581 w 12193149"/>
              <a:gd name="connsiteY85" fmla="*/ 2793695 h 3163521"/>
              <a:gd name="connsiteX86" fmla="*/ 8296322 w 12193149"/>
              <a:gd name="connsiteY86" fmla="*/ 2807590 h 3163521"/>
              <a:gd name="connsiteX87" fmla="*/ 8285424 w 12193149"/>
              <a:gd name="connsiteY87" fmla="*/ 2813413 h 3163521"/>
              <a:gd name="connsiteX88" fmla="*/ 8284298 w 12193149"/>
              <a:gd name="connsiteY88" fmla="*/ 2817856 h 3163521"/>
              <a:gd name="connsiteX89" fmla="*/ 8267224 w 12193149"/>
              <a:gd name="connsiteY89" fmla="*/ 2825031 h 3163521"/>
              <a:gd name="connsiteX90" fmla="*/ 8264525 w 12193149"/>
              <a:gd name="connsiteY90" fmla="*/ 2824801 h 3163521"/>
              <a:gd name="connsiteX91" fmla="*/ 8253181 w 12193149"/>
              <a:gd name="connsiteY91" fmla="*/ 2834644 h 3163521"/>
              <a:gd name="connsiteX92" fmla="*/ 8246982 w 12193149"/>
              <a:gd name="connsiteY92" fmla="*/ 2847636 h 3163521"/>
              <a:gd name="connsiteX93" fmla="*/ 8091420 w 12193149"/>
              <a:gd name="connsiteY93" fmla="*/ 2893797 h 3163521"/>
              <a:gd name="connsiteX94" fmla="*/ 7906555 w 12193149"/>
              <a:gd name="connsiteY94" fmla="*/ 2935770 h 3163521"/>
              <a:gd name="connsiteX95" fmla="*/ 7719893 w 12193149"/>
              <a:gd name="connsiteY95" fmla="*/ 2961485 h 3163521"/>
              <a:gd name="connsiteX96" fmla="*/ 7615495 w 12193149"/>
              <a:gd name="connsiteY96" fmla="*/ 2958014 h 3163521"/>
              <a:gd name="connsiteX97" fmla="*/ 7528691 w 12193149"/>
              <a:gd name="connsiteY97" fmla="*/ 2963842 h 3163521"/>
              <a:gd name="connsiteX98" fmla="*/ 7520719 w 12193149"/>
              <a:gd name="connsiteY98" fmla="*/ 2966395 h 3163521"/>
              <a:gd name="connsiteX99" fmla="*/ 7508559 w 12193149"/>
              <a:gd name="connsiteY99" fmla="*/ 2967730 h 3163521"/>
              <a:gd name="connsiteX100" fmla="*/ 7508188 w 12193149"/>
              <a:gd name="connsiteY100" fmla="*/ 2967403 h 3163521"/>
              <a:gd name="connsiteX101" fmla="*/ 7496943 w 12193149"/>
              <a:gd name="connsiteY101" fmla="*/ 2969355 h 3163521"/>
              <a:gd name="connsiteX102" fmla="*/ 7219707 w 12193149"/>
              <a:gd name="connsiteY102" fmla="*/ 2975462 h 3163521"/>
              <a:gd name="connsiteX103" fmla="*/ 7202249 w 12193149"/>
              <a:gd name="connsiteY103" fmla="*/ 2980012 h 3163521"/>
              <a:gd name="connsiteX104" fmla="*/ 7198152 w 12193149"/>
              <a:gd name="connsiteY104" fmla="*/ 2985370 h 3163521"/>
              <a:gd name="connsiteX105" fmla="*/ 7171956 w 12193149"/>
              <a:gd name="connsiteY105" fmla="*/ 2990018 h 3163521"/>
              <a:gd name="connsiteX106" fmla="*/ 7098136 w 12193149"/>
              <a:gd name="connsiteY106" fmla="*/ 3002246 h 3163521"/>
              <a:gd name="connsiteX107" fmla="*/ 7019644 w 12193149"/>
              <a:gd name="connsiteY107" fmla="*/ 3001872 h 3163521"/>
              <a:gd name="connsiteX108" fmla="*/ 6905294 w 12193149"/>
              <a:gd name="connsiteY108" fmla="*/ 3031378 h 3163521"/>
              <a:gd name="connsiteX109" fmla="*/ 6709370 w 12193149"/>
              <a:gd name="connsiteY109" fmla="*/ 3059333 h 3163521"/>
              <a:gd name="connsiteX110" fmla="*/ 6550602 w 12193149"/>
              <a:gd name="connsiteY110" fmla="*/ 3088109 h 3163521"/>
              <a:gd name="connsiteX111" fmla="*/ 6318708 w 12193149"/>
              <a:gd name="connsiteY111" fmla="*/ 3134909 h 3163521"/>
              <a:gd name="connsiteX112" fmla="*/ 6169822 w 12193149"/>
              <a:gd name="connsiteY112" fmla="*/ 3136996 h 3163521"/>
              <a:gd name="connsiteX113" fmla="*/ 6074996 w 12193149"/>
              <a:gd name="connsiteY113" fmla="*/ 3157458 h 3163521"/>
              <a:gd name="connsiteX114" fmla="*/ 6069677 w 12193149"/>
              <a:gd name="connsiteY114" fmla="*/ 3155921 h 3163521"/>
              <a:gd name="connsiteX115" fmla="*/ 6049786 w 12193149"/>
              <a:gd name="connsiteY115" fmla="*/ 3156604 h 3163521"/>
              <a:gd name="connsiteX116" fmla="*/ 6042433 w 12193149"/>
              <a:gd name="connsiteY116" fmla="*/ 3148255 h 3163521"/>
              <a:gd name="connsiteX117" fmla="*/ 6011238 w 12193149"/>
              <a:gd name="connsiteY117" fmla="*/ 3143162 h 3163521"/>
              <a:gd name="connsiteX118" fmla="*/ 5958523 w 12193149"/>
              <a:gd name="connsiteY118" fmla="*/ 3146806 h 3163521"/>
              <a:gd name="connsiteX119" fmla="*/ 5760067 w 12193149"/>
              <a:gd name="connsiteY119" fmla="*/ 3162498 h 3163521"/>
              <a:gd name="connsiteX120" fmla="*/ 5628108 w 12193149"/>
              <a:gd name="connsiteY120" fmla="*/ 3163521 h 3163521"/>
              <a:gd name="connsiteX121" fmla="*/ 5472054 w 12193149"/>
              <a:gd name="connsiteY121" fmla="*/ 3149501 h 3163521"/>
              <a:gd name="connsiteX122" fmla="*/ 5433909 w 12193149"/>
              <a:gd name="connsiteY122" fmla="*/ 3138248 h 3163521"/>
              <a:gd name="connsiteX123" fmla="*/ 5382817 w 12193149"/>
              <a:gd name="connsiteY123" fmla="*/ 3120546 h 3163521"/>
              <a:gd name="connsiteX124" fmla="*/ 5262912 w 12193149"/>
              <a:gd name="connsiteY124" fmla="*/ 3100129 h 3163521"/>
              <a:gd name="connsiteX125" fmla="*/ 5224109 w 12193149"/>
              <a:gd name="connsiteY125" fmla="*/ 3089005 h 3163521"/>
              <a:gd name="connsiteX126" fmla="*/ 5175808 w 12193149"/>
              <a:gd name="connsiteY126" fmla="*/ 3086015 h 3163521"/>
              <a:gd name="connsiteX127" fmla="*/ 5157702 w 12193149"/>
              <a:gd name="connsiteY127" fmla="*/ 3078792 h 3163521"/>
              <a:gd name="connsiteX128" fmla="*/ 5143747 w 12193149"/>
              <a:gd name="connsiteY128" fmla="*/ 3075392 h 3163521"/>
              <a:gd name="connsiteX129" fmla="*/ 5140744 w 12193149"/>
              <a:gd name="connsiteY129" fmla="*/ 3073291 h 3163521"/>
              <a:gd name="connsiteX130" fmla="*/ 5122807 w 12193149"/>
              <a:gd name="connsiteY130" fmla="*/ 3062438 h 3163521"/>
              <a:gd name="connsiteX131" fmla="*/ 5066938 w 12193149"/>
              <a:gd name="connsiteY131" fmla="*/ 3069009 h 3163521"/>
              <a:gd name="connsiteX132" fmla="*/ 5012662 w 12193149"/>
              <a:gd name="connsiteY132" fmla="*/ 3052628 h 3163521"/>
              <a:gd name="connsiteX133" fmla="*/ 4841589 w 12193149"/>
              <a:gd name="connsiteY133" fmla="*/ 3028611 h 3163521"/>
              <a:gd name="connsiteX134" fmla="*/ 4763595 w 12193149"/>
              <a:gd name="connsiteY134" fmla="*/ 3000843 h 3163521"/>
              <a:gd name="connsiteX135" fmla="*/ 4724334 w 12193149"/>
              <a:gd name="connsiteY135" fmla="*/ 2991829 h 3163521"/>
              <a:gd name="connsiteX136" fmla="*/ 4722324 w 12193149"/>
              <a:gd name="connsiteY136" fmla="*/ 2991080 h 3163521"/>
              <a:gd name="connsiteX137" fmla="*/ 4723259 w 12193149"/>
              <a:gd name="connsiteY137" fmla="*/ 2990869 h 3163521"/>
              <a:gd name="connsiteX138" fmla="*/ 4718350 w 12193149"/>
              <a:gd name="connsiteY138" fmla="*/ 2989599 h 3163521"/>
              <a:gd name="connsiteX139" fmla="*/ 4722324 w 12193149"/>
              <a:gd name="connsiteY139" fmla="*/ 2991080 h 3163521"/>
              <a:gd name="connsiteX140" fmla="*/ 4716674 w 12193149"/>
              <a:gd name="connsiteY140" fmla="*/ 2992355 h 3163521"/>
              <a:gd name="connsiteX141" fmla="*/ 4516962 w 12193149"/>
              <a:gd name="connsiteY141" fmla="*/ 2982453 h 3163521"/>
              <a:gd name="connsiteX142" fmla="*/ 4429691 w 12193149"/>
              <a:gd name="connsiteY142" fmla="*/ 2971802 h 3163521"/>
              <a:gd name="connsiteX143" fmla="*/ 4364023 w 12193149"/>
              <a:gd name="connsiteY143" fmla="*/ 2970456 h 3163521"/>
              <a:gd name="connsiteX144" fmla="*/ 4318114 w 12193149"/>
              <a:gd name="connsiteY144" fmla="*/ 2977071 h 3163521"/>
              <a:gd name="connsiteX145" fmla="*/ 4316258 w 12193149"/>
              <a:gd name="connsiteY145" fmla="*/ 2975730 h 3163521"/>
              <a:gd name="connsiteX146" fmla="*/ 4296292 w 12193149"/>
              <a:gd name="connsiteY146" fmla="*/ 2973851 h 3163521"/>
              <a:gd name="connsiteX147" fmla="*/ 4291212 w 12193149"/>
              <a:gd name="connsiteY147" fmla="*/ 2976768 h 3163521"/>
              <a:gd name="connsiteX148" fmla="*/ 4277290 w 12193149"/>
              <a:gd name="connsiteY148" fmla="*/ 2976522 h 3163521"/>
              <a:gd name="connsiteX149" fmla="*/ 4249265 w 12193149"/>
              <a:gd name="connsiteY149" fmla="*/ 2978846 h 3163521"/>
              <a:gd name="connsiteX150" fmla="*/ 4203199 w 12193149"/>
              <a:gd name="connsiteY150" fmla="*/ 2976051 h 3163521"/>
              <a:gd name="connsiteX151" fmla="*/ 4202893 w 12193149"/>
              <a:gd name="connsiteY151" fmla="*/ 2974792 h 3163521"/>
              <a:gd name="connsiteX152" fmla="*/ 4192396 w 12193149"/>
              <a:gd name="connsiteY152" fmla="*/ 2969158 h 3163521"/>
              <a:gd name="connsiteX153" fmla="*/ 4143893 w 12193149"/>
              <a:gd name="connsiteY153" fmla="*/ 2953293 h 3163521"/>
              <a:gd name="connsiteX154" fmla="*/ 4084245 w 12193149"/>
              <a:gd name="connsiteY154" fmla="*/ 2926760 h 3163521"/>
              <a:gd name="connsiteX155" fmla="*/ 4075694 w 12193149"/>
              <a:gd name="connsiteY155" fmla="*/ 2925925 h 3163521"/>
              <a:gd name="connsiteX156" fmla="*/ 4075575 w 12193149"/>
              <a:gd name="connsiteY156" fmla="*/ 2925626 h 3163521"/>
              <a:gd name="connsiteX157" fmla="*/ 4066658 w 12193149"/>
              <a:gd name="connsiteY157" fmla="*/ 2924182 h 3163521"/>
              <a:gd name="connsiteX158" fmla="*/ 4060102 w 12193149"/>
              <a:gd name="connsiteY158" fmla="*/ 2924400 h 3163521"/>
              <a:gd name="connsiteX159" fmla="*/ 4043512 w 12193149"/>
              <a:gd name="connsiteY159" fmla="*/ 2922779 h 3163521"/>
              <a:gd name="connsiteX160" fmla="*/ 4038145 w 12193149"/>
              <a:gd name="connsiteY160" fmla="*/ 2920345 h 3163521"/>
              <a:gd name="connsiteX161" fmla="*/ 4036511 w 12193149"/>
              <a:gd name="connsiteY161" fmla="*/ 2916678 h 3163521"/>
              <a:gd name="connsiteX162" fmla="*/ 4034926 w 12193149"/>
              <a:gd name="connsiteY162" fmla="*/ 2916913 h 3163521"/>
              <a:gd name="connsiteX163" fmla="*/ 4005686 w 12193149"/>
              <a:gd name="connsiteY163" fmla="*/ 2904345 h 3163521"/>
              <a:gd name="connsiteX164" fmla="*/ 3937994 w 12193149"/>
              <a:gd name="connsiteY164" fmla="*/ 2886888 h 3163521"/>
              <a:gd name="connsiteX165" fmla="*/ 3898423 w 12193149"/>
              <a:gd name="connsiteY165" fmla="*/ 2881233 h 3163521"/>
              <a:gd name="connsiteX166" fmla="*/ 3790908 w 12193149"/>
              <a:gd name="connsiteY166" fmla="*/ 2860995 h 3163521"/>
              <a:gd name="connsiteX167" fmla="*/ 3683661 w 12193149"/>
              <a:gd name="connsiteY167" fmla="*/ 2837072 h 3163521"/>
              <a:gd name="connsiteX168" fmla="*/ 3611183 w 12193149"/>
              <a:gd name="connsiteY168" fmla="*/ 2804801 h 3163521"/>
              <a:gd name="connsiteX169" fmla="*/ 3605003 w 12193149"/>
              <a:gd name="connsiteY169" fmla="*/ 2806163 h 3163521"/>
              <a:gd name="connsiteX170" fmla="*/ 3595884 w 12193149"/>
              <a:gd name="connsiteY170" fmla="*/ 2806327 h 3163521"/>
              <a:gd name="connsiteX171" fmla="*/ 3595649 w 12193149"/>
              <a:gd name="connsiteY171" fmla="*/ 2806058 h 3163521"/>
              <a:gd name="connsiteX172" fmla="*/ 3587126 w 12193149"/>
              <a:gd name="connsiteY172" fmla="*/ 2806748 h 3163521"/>
              <a:gd name="connsiteX173" fmla="*/ 3537283 w 12193149"/>
              <a:gd name="connsiteY173" fmla="*/ 2797049 h 3163521"/>
              <a:gd name="connsiteX174" fmla="*/ 3474371 w 12193149"/>
              <a:gd name="connsiteY174" fmla="*/ 2793388 h 3163521"/>
              <a:gd name="connsiteX175" fmla="*/ 3401876 w 12193149"/>
              <a:gd name="connsiteY175" fmla="*/ 2781340 h 3163521"/>
              <a:gd name="connsiteX176" fmla="*/ 3365036 w 12193149"/>
              <a:gd name="connsiteY176" fmla="*/ 2798292 h 3163521"/>
              <a:gd name="connsiteX177" fmla="*/ 3345174 w 12193149"/>
              <a:gd name="connsiteY177" fmla="*/ 2799974 h 3163521"/>
              <a:gd name="connsiteX178" fmla="*/ 3342846 w 12193149"/>
              <a:gd name="connsiteY178" fmla="*/ 2798999 h 3163521"/>
              <a:gd name="connsiteX179" fmla="*/ 3263504 w 12193149"/>
              <a:gd name="connsiteY179" fmla="*/ 2804876 h 3163521"/>
              <a:gd name="connsiteX180" fmla="*/ 3143704 w 12193149"/>
              <a:gd name="connsiteY180" fmla="*/ 2812651 h 3163521"/>
              <a:gd name="connsiteX181" fmla="*/ 3031439 w 12193149"/>
              <a:gd name="connsiteY181" fmla="*/ 2815294 h 3163521"/>
              <a:gd name="connsiteX182" fmla="*/ 2782717 w 12193149"/>
              <a:gd name="connsiteY182" fmla="*/ 2837115 h 3163521"/>
              <a:gd name="connsiteX183" fmla="*/ 2647675 w 12193149"/>
              <a:gd name="connsiteY183" fmla="*/ 2847651 h 3163521"/>
              <a:gd name="connsiteX184" fmla="*/ 2569176 w 12193149"/>
              <a:gd name="connsiteY184" fmla="*/ 2821410 h 3163521"/>
              <a:gd name="connsiteX185" fmla="*/ 2444403 w 12193149"/>
              <a:gd name="connsiteY185" fmla="*/ 2835311 h 3163521"/>
              <a:gd name="connsiteX186" fmla="*/ 2316260 w 12193149"/>
              <a:gd name="connsiteY186" fmla="*/ 2843778 h 3163521"/>
              <a:gd name="connsiteX187" fmla="*/ 2209726 w 12193149"/>
              <a:gd name="connsiteY187" fmla="*/ 2838545 h 3163521"/>
              <a:gd name="connsiteX188" fmla="*/ 2095813 w 12193149"/>
              <a:gd name="connsiteY188" fmla="*/ 2821834 h 3163521"/>
              <a:gd name="connsiteX189" fmla="*/ 1998504 w 12193149"/>
              <a:gd name="connsiteY189" fmla="*/ 2813814 h 3163521"/>
              <a:gd name="connsiteX190" fmla="*/ 1929320 w 12193149"/>
              <a:gd name="connsiteY190" fmla="*/ 2835759 h 3163521"/>
              <a:gd name="connsiteX191" fmla="*/ 1922798 w 12193149"/>
              <a:gd name="connsiteY191" fmla="*/ 2830928 h 3163521"/>
              <a:gd name="connsiteX192" fmla="*/ 1874228 w 12193149"/>
              <a:gd name="connsiteY192" fmla="*/ 2832523 h 3163521"/>
              <a:gd name="connsiteX193" fmla="*/ 1787803 w 12193149"/>
              <a:gd name="connsiteY193" fmla="*/ 2860145 h 3163521"/>
              <a:gd name="connsiteX194" fmla="*/ 1739352 w 12193149"/>
              <a:gd name="connsiteY194" fmla="*/ 2855094 h 3163521"/>
              <a:gd name="connsiteX195" fmla="*/ 1676219 w 12193149"/>
              <a:gd name="connsiteY195" fmla="*/ 2838745 h 3163521"/>
              <a:gd name="connsiteX196" fmla="*/ 1609817 w 12193149"/>
              <a:gd name="connsiteY196" fmla="*/ 2831848 h 3163521"/>
              <a:gd name="connsiteX197" fmla="*/ 1497258 w 12193149"/>
              <a:gd name="connsiteY197" fmla="*/ 2806258 h 3163521"/>
              <a:gd name="connsiteX198" fmla="*/ 1151127 w 12193149"/>
              <a:gd name="connsiteY198" fmla="*/ 2756823 h 3163521"/>
              <a:gd name="connsiteX199" fmla="*/ 859417 w 12193149"/>
              <a:gd name="connsiteY199" fmla="*/ 2747390 h 3163521"/>
              <a:gd name="connsiteX200" fmla="*/ 838688 w 12193149"/>
              <a:gd name="connsiteY200" fmla="*/ 2748603 h 3163521"/>
              <a:gd name="connsiteX201" fmla="*/ 817957 w 12193149"/>
              <a:gd name="connsiteY201" fmla="*/ 2746639 h 3163521"/>
              <a:gd name="connsiteX202" fmla="*/ 812654 w 12193149"/>
              <a:gd name="connsiteY202" fmla="*/ 2749533 h 3163521"/>
              <a:gd name="connsiteX203" fmla="*/ 721195 w 12193149"/>
              <a:gd name="connsiteY203" fmla="*/ 2748443 h 3163521"/>
              <a:gd name="connsiteX204" fmla="*/ 720890 w 12193149"/>
              <a:gd name="connsiteY204" fmla="*/ 2747181 h 3163521"/>
              <a:gd name="connsiteX205" fmla="*/ 710023 w 12193149"/>
              <a:gd name="connsiteY205" fmla="*/ 2741504 h 3163521"/>
              <a:gd name="connsiteX206" fmla="*/ 597940 w 12193149"/>
              <a:gd name="connsiteY206" fmla="*/ 2698646 h 3163521"/>
              <a:gd name="connsiteX207" fmla="*/ 579683 w 12193149"/>
              <a:gd name="connsiteY207" fmla="*/ 2695994 h 3163521"/>
              <a:gd name="connsiteX208" fmla="*/ 572865 w 12193149"/>
              <a:gd name="connsiteY208" fmla="*/ 2696183 h 3163521"/>
              <a:gd name="connsiteX209" fmla="*/ 446247 w 12193149"/>
              <a:gd name="connsiteY209" fmla="*/ 2658153 h 3163521"/>
              <a:gd name="connsiteX210" fmla="*/ 405163 w 12193149"/>
              <a:gd name="connsiteY210" fmla="*/ 2652330 h 3163521"/>
              <a:gd name="connsiteX211" fmla="*/ 293583 w 12193149"/>
              <a:gd name="connsiteY211" fmla="*/ 2631634 h 3163521"/>
              <a:gd name="connsiteX212" fmla="*/ 119529 w 12193149"/>
              <a:gd name="connsiteY212" fmla="*/ 2579829 h 3163521"/>
              <a:gd name="connsiteX213" fmla="*/ 16674 w 12193149"/>
              <a:gd name="connsiteY213" fmla="*/ 2576973 h 3163521"/>
              <a:gd name="connsiteX214" fmla="*/ 1150 w 12193149"/>
              <a:gd name="connsiteY214" fmla="*/ 2571504 h 3163521"/>
              <a:gd name="connsiteX215" fmla="*/ 1148 w 12193149"/>
              <a:gd name="connsiteY215" fmla="*/ 1040995 h 3163521"/>
              <a:gd name="connsiteX216" fmla="*/ 1148 w 12193149"/>
              <a:gd name="connsiteY216" fmla="*/ 818782 h 3163521"/>
              <a:gd name="connsiteX0" fmla="*/ 1148 w 12193149"/>
              <a:gd name="connsiteY0" fmla="*/ 0 h 3171710"/>
              <a:gd name="connsiteX1" fmla="*/ 12181789 w 12193149"/>
              <a:gd name="connsiteY1" fmla="*/ 8189 h 3171710"/>
              <a:gd name="connsiteX2" fmla="*/ 12193149 w 12193149"/>
              <a:gd name="connsiteY2" fmla="*/ 1406710 h 3171710"/>
              <a:gd name="connsiteX3" fmla="*/ 12185986 w 12193149"/>
              <a:gd name="connsiteY3" fmla="*/ 1411160 h 3171710"/>
              <a:gd name="connsiteX4" fmla="*/ 12156363 w 12193149"/>
              <a:gd name="connsiteY4" fmla="*/ 1424337 h 3171710"/>
              <a:gd name="connsiteX5" fmla="*/ 12139215 w 12193149"/>
              <a:gd name="connsiteY5" fmla="*/ 1450150 h 3171710"/>
              <a:gd name="connsiteX6" fmla="*/ 12126327 w 12193149"/>
              <a:gd name="connsiteY6" fmla="*/ 1451661 h 3171710"/>
              <a:gd name="connsiteX7" fmla="*/ 12124007 w 12193149"/>
              <a:gd name="connsiteY7" fmla="*/ 1451765 h 3171710"/>
              <a:gd name="connsiteX8" fmla="*/ 12116854 w 12193149"/>
              <a:gd name="connsiteY8" fmla="*/ 1455579 h 3171710"/>
              <a:gd name="connsiteX9" fmla="*/ 12099497 w 12193149"/>
              <a:gd name="connsiteY9" fmla="*/ 1455110 h 3171710"/>
              <a:gd name="connsiteX10" fmla="*/ 12087073 w 12193149"/>
              <a:gd name="connsiteY10" fmla="*/ 1463312 h 3171710"/>
              <a:gd name="connsiteX11" fmla="*/ 12031073 w 12193149"/>
              <a:gd name="connsiteY11" fmla="*/ 1506980 h 3171710"/>
              <a:gd name="connsiteX12" fmla="*/ 11995833 w 12193149"/>
              <a:gd name="connsiteY12" fmla="*/ 1530429 h 3171710"/>
              <a:gd name="connsiteX13" fmla="*/ 11979717 w 12193149"/>
              <a:gd name="connsiteY13" fmla="*/ 1535132 h 3171710"/>
              <a:gd name="connsiteX14" fmla="*/ 11959046 w 12193149"/>
              <a:gd name="connsiteY14" fmla="*/ 1544529 h 3171710"/>
              <a:gd name="connsiteX15" fmla="*/ 11920454 w 12193149"/>
              <a:gd name="connsiteY15" fmla="*/ 1557854 h 3171710"/>
              <a:gd name="connsiteX16" fmla="*/ 11903656 w 12193149"/>
              <a:gd name="connsiteY16" fmla="*/ 1569397 h 3171710"/>
              <a:gd name="connsiteX17" fmla="*/ 11895048 w 12193149"/>
              <a:gd name="connsiteY17" fmla="*/ 1571762 h 3171710"/>
              <a:gd name="connsiteX18" fmla="*/ 11891968 w 12193149"/>
              <a:gd name="connsiteY18" fmla="*/ 1582700 h 3171710"/>
              <a:gd name="connsiteX19" fmla="*/ 11870776 w 12193149"/>
              <a:gd name="connsiteY19" fmla="*/ 1604787 h 3171710"/>
              <a:gd name="connsiteX20" fmla="*/ 11813376 w 12193149"/>
              <a:gd name="connsiteY20" fmla="*/ 1624630 h 3171710"/>
              <a:gd name="connsiteX21" fmla="*/ 11590693 w 12193149"/>
              <a:gd name="connsiteY21" fmla="*/ 1790748 h 3171710"/>
              <a:gd name="connsiteX22" fmla="*/ 11506817 w 12193149"/>
              <a:gd name="connsiteY22" fmla="*/ 1860594 h 3171710"/>
              <a:gd name="connsiteX23" fmla="*/ 11280332 w 12193149"/>
              <a:gd name="connsiteY23" fmla="*/ 2050542 h 3171710"/>
              <a:gd name="connsiteX24" fmla="*/ 11228309 w 12193149"/>
              <a:gd name="connsiteY24" fmla="*/ 2103207 h 3171710"/>
              <a:gd name="connsiteX25" fmla="*/ 11218087 w 12193149"/>
              <a:gd name="connsiteY25" fmla="*/ 2102932 h 3171710"/>
              <a:gd name="connsiteX26" fmla="*/ 11217184 w 12193149"/>
              <a:gd name="connsiteY26" fmla="*/ 2101989 h 3171710"/>
              <a:gd name="connsiteX27" fmla="*/ 11188885 w 12193149"/>
              <a:gd name="connsiteY27" fmla="*/ 2119354 h 3171710"/>
              <a:gd name="connsiteX28" fmla="*/ 11184501 w 12193149"/>
              <a:gd name="connsiteY28" fmla="*/ 2119496 h 3171710"/>
              <a:gd name="connsiteX29" fmla="*/ 11166854 w 12193149"/>
              <a:gd name="connsiteY29" fmla="*/ 2133583 h 3171710"/>
              <a:gd name="connsiteX30" fmla="*/ 11157311 w 12193149"/>
              <a:gd name="connsiteY30" fmla="*/ 2139385 h 3171710"/>
              <a:gd name="connsiteX31" fmla="*/ 11155496 w 12193149"/>
              <a:gd name="connsiteY31" fmla="*/ 2144068 h 3171710"/>
              <a:gd name="connsiteX32" fmla="*/ 11140961 w 12193149"/>
              <a:gd name="connsiteY32" fmla="*/ 2151086 h 3171710"/>
              <a:gd name="connsiteX33" fmla="*/ 11138961 w 12193149"/>
              <a:gd name="connsiteY33" fmla="*/ 2150743 h 3171710"/>
              <a:gd name="connsiteX34" fmla="*/ 11128208 w 12193149"/>
              <a:gd name="connsiteY34" fmla="*/ 2160803 h 3171710"/>
              <a:gd name="connsiteX35" fmla="*/ 11120691 w 12193149"/>
              <a:gd name="connsiteY35" fmla="*/ 2174395 h 3171710"/>
              <a:gd name="connsiteX36" fmla="*/ 10894683 w 12193149"/>
              <a:gd name="connsiteY36" fmla="*/ 2300370 h 3171710"/>
              <a:gd name="connsiteX37" fmla="*/ 10773300 w 12193149"/>
              <a:gd name="connsiteY37" fmla="*/ 2350162 h 3171710"/>
              <a:gd name="connsiteX38" fmla="*/ 10627668 w 12193149"/>
              <a:gd name="connsiteY38" fmla="*/ 2386200 h 3171710"/>
              <a:gd name="connsiteX39" fmla="*/ 10581895 w 12193149"/>
              <a:gd name="connsiteY39" fmla="*/ 2395660 h 3171710"/>
              <a:gd name="connsiteX40" fmla="*/ 10547790 w 12193149"/>
              <a:gd name="connsiteY40" fmla="*/ 2425394 h 3171710"/>
              <a:gd name="connsiteX41" fmla="*/ 10529643 w 12193149"/>
              <a:gd name="connsiteY41" fmla="*/ 2423878 h 3171710"/>
              <a:gd name="connsiteX42" fmla="*/ 10526446 w 12193149"/>
              <a:gd name="connsiteY42" fmla="*/ 2423382 h 3171710"/>
              <a:gd name="connsiteX43" fmla="*/ 10515129 w 12193149"/>
              <a:gd name="connsiteY43" fmla="*/ 2426508 h 3171710"/>
              <a:gd name="connsiteX44" fmla="*/ 10491735 w 12193149"/>
              <a:gd name="connsiteY44" fmla="*/ 2421127 h 3171710"/>
              <a:gd name="connsiteX45" fmla="*/ 10471418 w 12193149"/>
              <a:gd name="connsiteY45" fmla="*/ 2428664 h 3171710"/>
              <a:gd name="connsiteX46" fmla="*/ 10377042 w 12193149"/>
              <a:gd name="connsiteY46" fmla="*/ 2471569 h 3171710"/>
              <a:gd name="connsiteX47" fmla="*/ 10319338 w 12193149"/>
              <a:gd name="connsiteY47" fmla="*/ 2493192 h 3171710"/>
              <a:gd name="connsiteX48" fmla="*/ 10295467 w 12193149"/>
              <a:gd name="connsiteY48" fmla="*/ 2495050 h 3171710"/>
              <a:gd name="connsiteX49" fmla="*/ 10263443 w 12193149"/>
              <a:gd name="connsiteY49" fmla="*/ 2501919 h 3171710"/>
              <a:gd name="connsiteX50" fmla="*/ 10205418 w 12193149"/>
              <a:gd name="connsiteY50" fmla="*/ 2509120 h 3171710"/>
              <a:gd name="connsiteX51" fmla="*/ 10177759 w 12193149"/>
              <a:gd name="connsiteY51" fmla="*/ 2519914 h 3171710"/>
              <a:gd name="connsiteX52" fmla="*/ 10165070 w 12193149"/>
              <a:gd name="connsiteY52" fmla="*/ 2520710 h 3171710"/>
              <a:gd name="connsiteX53" fmla="*/ 10156308 w 12193149"/>
              <a:gd name="connsiteY53" fmla="*/ 2534458 h 3171710"/>
              <a:gd name="connsiteX54" fmla="*/ 10118267 w 12193149"/>
              <a:gd name="connsiteY54" fmla="*/ 2558113 h 3171710"/>
              <a:gd name="connsiteX55" fmla="*/ 10083317 w 12193149"/>
              <a:gd name="connsiteY55" fmla="*/ 2570267 h 3171710"/>
              <a:gd name="connsiteX56" fmla="*/ 10040388 w 12193149"/>
              <a:gd name="connsiteY56" fmla="*/ 2568603 h 3171710"/>
              <a:gd name="connsiteX57" fmla="*/ 9961167 w 12193149"/>
              <a:gd name="connsiteY57" fmla="*/ 2584118 h 3171710"/>
              <a:gd name="connsiteX58" fmla="*/ 9848940 w 12193149"/>
              <a:gd name="connsiteY58" fmla="*/ 2590886 h 3171710"/>
              <a:gd name="connsiteX59" fmla="*/ 9729457 w 12193149"/>
              <a:gd name="connsiteY59" fmla="*/ 2611093 h 3171710"/>
              <a:gd name="connsiteX60" fmla="*/ 9613704 w 12193149"/>
              <a:gd name="connsiteY60" fmla="*/ 2639342 h 3171710"/>
              <a:gd name="connsiteX61" fmla="*/ 9338590 w 12193149"/>
              <a:gd name="connsiteY61" fmla="*/ 2696264 h 3171710"/>
              <a:gd name="connsiteX62" fmla="*/ 9232518 w 12193149"/>
              <a:gd name="connsiteY62" fmla="*/ 2720120 h 3171710"/>
              <a:gd name="connsiteX63" fmla="*/ 9156690 w 12193149"/>
              <a:gd name="connsiteY63" fmla="*/ 2730199 h 3171710"/>
              <a:gd name="connsiteX64" fmla="*/ 9054601 w 12193149"/>
              <a:gd name="connsiteY64" fmla="*/ 2737726 h 3171710"/>
              <a:gd name="connsiteX65" fmla="*/ 9006634 w 12193149"/>
              <a:gd name="connsiteY65" fmla="*/ 2741011 h 3171710"/>
              <a:gd name="connsiteX66" fmla="*/ 9006349 w 12193149"/>
              <a:gd name="connsiteY66" fmla="*/ 2740771 h 3171710"/>
              <a:gd name="connsiteX67" fmla="*/ 8997380 w 12193149"/>
              <a:gd name="connsiteY67" fmla="*/ 2741982 h 3171710"/>
              <a:gd name="connsiteX68" fmla="*/ 8991542 w 12193149"/>
              <a:gd name="connsiteY68" fmla="*/ 2744043 h 3171710"/>
              <a:gd name="connsiteX69" fmla="*/ 8975485 w 12193149"/>
              <a:gd name="connsiteY69" fmla="*/ 2747269 h 3171710"/>
              <a:gd name="connsiteX70" fmla="*/ 8969159 w 12193149"/>
              <a:gd name="connsiteY70" fmla="*/ 2746569 h 3171710"/>
              <a:gd name="connsiteX71" fmla="*/ 8964196 w 12193149"/>
              <a:gd name="connsiteY71" fmla="*/ 2744344 h 3171710"/>
              <a:gd name="connsiteX72" fmla="*/ 8930136 w 12193149"/>
              <a:gd name="connsiteY72" fmla="*/ 2741156 h 3171710"/>
              <a:gd name="connsiteX73" fmla="*/ 8753592 w 12193149"/>
              <a:gd name="connsiteY73" fmla="*/ 2760388 h 3171710"/>
              <a:gd name="connsiteX74" fmla="*/ 8708995 w 12193149"/>
              <a:gd name="connsiteY74" fmla="*/ 2762489 h 3171710"/>
              <a:gd name="connsiteX75" fmla="*/ 8597219 w 12193149"/>
              <a:gd name="connsiteY75" fmla="*/ 2771061 h 3171710"/>
              <a:gd name="connsiteX76" fmla="*/ 8526378 w 12193149"/>
              <a:gd name="connsiteY76" fmla="*/ 2756219 h 3171710"/>
              <a:gd name="connsiteX77" fmla="*/ 8512131 w 12193149"/>
              <a:gd name="connsiteY77" fmla="*/ 2762134 h 3171710"/>
              <a:gd name="connsiteX78" fmla="*/ 8507315 w 12193149"/>
              <a:gd name="connsiteY78" fmla="*/ 2765135 h 3171710"/>
              <a:gd name="connsiteX79" fmla="*/ 8499116 w 12193149"/>
              <a:gd name="connsiteY79" fmla="*/ 2767873 h 3171710"/>
              <a:gd name="connsiteX80" fmla="*/ 8498742 w 12193149"/>
              <a:gd name="connsiteY80" fmla="*/ 2767694 h 3171710"/>
              <a:gd name="connsiteX81" fmla="*/ 8491397 w 12193149"/>
              <a:gd name="connsiteY81" fmla="*/ 2770744 h 3171710"/>
              <a:gd name="connsiteX82" fmla="*/ 8368330 w 12193149"/>
              <a:gd name="connsiteY82" fmla="*/ 2784786 h 3171710"/>
              <a:gd name="connsiteX83" fmla="*/ 8354947 w 12193149"/>
              <a:gd name="connsiteY83" fmla="*/ 2784980 h 3171710"/>
              <a:gd name="connsiteX84" fmla="*/ 8321252 w 12193149"/>
              <a:gd name="connsiteY84" fmla="*/ 2801558 h 3171710"/>
              <a:gd name="connsiteX85" fmla="*/ 8315581 w 12193149"/>
              <a:gd name="connsiteY85" fmla="*/ 2801884 h 3171710"/>
              <a:gd name="connsiteX86" fmla="*/ 8296322 w 12193149"/>
              <a:gd name="connsiteY86" fmla="*/ 2815779 h 3171710"/>
              <a:gd name="connsiteX87" fmla="*/ 8285424 w 12193149"/>
              <a:gd name="connsiteY87" fmla="*/ 2821602 h 3171710"/>
              <a:gd name="connsiteX88" fmla="*/ 8284298 w 12193149"/>
              <a:gd name="connsiteY88" fmla="*/ 2826045 h 3171710"/>
              <a:gd name="connsiteX89" fmla="*/ 8267224 w 12193149"/>
              <a:gd name="connsiteY89" fmla="*/ 2833220 h 3171710"/>
              <a:gd name="connsiteX90" fmla="*/ 8264525 w 12193149"/>
              <a:gd name="connsiteY90" fmla="*/ 2832990 h 3171710"/>
              <a:gd name="connsiteX91" fmla="*/ 8253181 w 12193149"/>
              <a:gd name="connsiteY91" fmla="*/ 2842833 h 3171710"/>
              <a:gd name="connsiteX92" fmla="*/ 8246982 w 12193149"/>
              <a:gd name="connsiteY92" fmla="*/ 2855825 h 3171710"/>
              <a:gd name="connsiteX93" fmla="*/ 8091420 w 12193149"/>
              <a:gd name="connsiteY93" fmla="*/ 2901986 h 3171710"/>
              <a:gd name="connsiteX94" fmla="*/ 7906555 w 12193149"/>
              <a:gd name="connsiteY94" fmla="*/ 2943959 h 3171710"/>
              <a:gd name="connsiteX95" fmla="*/ 7719893 w 12193149"/>
              <a:gd name="connsiteY95" fmla="*/ 2969674 h 3171710"/>
              <a:gd name="connsiteX96" fmla="*/ 7615495 w 12193149"/>
              <a:gd name="connsiteY96" fmla="*/ 2966203 h 3171710"/>
              <a:gd name="connsiteX97" fmla="*/ 7528691 w 12193149"/>
              <a:gd name="connsiteY97" fmla="*/ 2972031 h 3171710"/>
              <a:gd name="connsiteX98" fmla="*/ 7520719 w 12193149"/>
              <a:gd name="connsiteY98" fmla="*/ 2974584 h 3171710"/>
              <a:gd name="connsiteX99" fmla="*/ 7508559 w 12193149"/>
              <a:gd name="connsiteY99" fmla="*/ 2975919 h 3171710"/>
              <a:gd name="connsiteX100" fmla="*/ 7508188 w 12193149"/>
              <a:gd name="connsiteY100" fmla="*/ 2975592 h 3171710"/>
              <a:gd name="connsiteX101" fmla="*/ 7496943 w 12193149"/>
              <a:gd name="connsiteY101" fmla="*/ 2977544 h 3171710"/>
              <a:gd name="connsiteX102" fmla="*/ 7219707 w 12193149"/>
              <a:gd name="connsiteY102" fmla="*/ 2983651 h 3171710"/>
              <a:gd name="connsiteX103" fmla="*/ 7202249 w 12193149"/>
              <a:gd name="connsiteY103" fmla="*/ 2988201 h 3171710"/>
              <a:gd name="connsiteX104" fmla="*/ 7198152 w 12193149"/>
              <a:gd name="connsiteY104" fmla="*/ 2993559 h 3171710"/>
              <a:gd name="connsiteX105" fmla="*/ 7171956 w 12193149"/>
              <a:gd name="connsiteY105" fmla="*/ 2998207 h 3171710"/>
              <a:gd name="connsiteX106" fmla="*/ 7098136 w 12193149"/>
              <a:gd name="connsiteY106" fmla="*/ 3010435 h 3171710"/>
              <a:gd name="connsiteX107" fmla="*/ 7019644 w 12193149"/>
              <a:gd name="connsiteY107" fmla="*/ 3010061 h 3171710"/>
              <a:gd name="connsiteX108" fmla="*/ 6905294 w 12193149"/>
              <a:gd name="connsiteY108" fmla="*/ 3039567 h 3171710"/>
              <a:gd name="connsiteX109" fmla="*/ 6709370 w 12193149"/>
              <a:gd name="connsiteY109" fmla="*/ 3067522 h 3171710"/>
              <a:gd name="connsiteX110" fmla="*/ 6550602 w 12193149"/>
              <a:gd name="connsiteY110" fmla="*/ 3096298 h 3171710"/>
              <a:gd name="connsiteX111" fmla="*/ 6318708 w 12193149"/>
              <a:gd name="connsiteY111" fmla="*/ 3143098 h 3171710"/>
              <a:gd name="connsiteX112" fmla="*/ 6169822 w 12193149"/>
              <a:gd name="connsiteY112" fmla="*/ 3145185 h 3171710"/>
              <a:gd name="connsiteX113" fmla="*/ 6074996 w 12193149"/>
              <a:gd name="connsiteY113" fmla="*/ 3165647 h 3171710"/>
              <a:gd name="connsiteX114" fmla="*/ 6069677 w 12193149"/>
              <a:gd name="connsiteY114" fmla="*/ 3164110 h 3171710"/>
              <a:gd name="connsiteX115" fmla="*/ 6049786 w 12193149"/>
              <a:gd name="connsiteY115" fmla="*/ 3164793 h 3171710"/>
              <a:gd name="connsiteX116" fmla="*/ 6042433 w 12193149"/>
              <a:gd name="connsiteY116" fmla="*/ 3156444 h 3171710"/>
              <a:gd name="connsiteX117" fmla="*/ 6011238 w 12193149"/>
              <a:gd name="connsiteY117" fmla="*/ 3151351 h 3171710"/>
              <a:gd name="connsiteX118" fmla="*/ 5958523 w 12193149"/>
              <a:gd name="connsiteY118" fmla="*/ 3154995 h 3171710"/>
              <a:gd name="connsiteX119" fmla="*/ 5760067 w 12193149"/>
              <a:gd name="connsiteY119" fmla="*/ 3170687 h 3171710"/>
              <a:gd name="connsiteX120" fmla="*/ 5628108 w 12193149"/>
              <a:gd name="connsiteY120" fmla="*/ 3171710 h 3171710"/>
              <a:gd name="connsiteX121" fmla="*/ 5472054 w 12193149"/>
              <a:gd name="connsiteY121" fmla="*/ 3157690 h 3171710"/>
              <a:gd name="connsiteX122" fmla="*/ 5433909 w 12193149"/>
              <a:gd name="connsiteY122" fmla="*/ 3146437 h 3171710"/>
              <a:gd name="connsiteX123" fmla="*/ 5382817 w 12193149"/>
              <a:gd name="connsiteY123" fmla="*/ 3128735 h 3171710"/>
              <a:gd name="connsiteX124" fmla="*/ 5262912 w 12193149"/>
              <a:gd name="connsiteY124" fmla="*/ 3108318 h 3171710"/>
              <a:gd name="connsiteX125" fmla="*/ 5224109 w 12193149"/>
              <a:gd name="connsiteY125" fmla="*/ 3097194 h 3171710"/>
              <a:gd name="connsiteX126" fmla="*/ 5175808 w 12193149"/>
              <a:gd name="connsiteY126" fmla="*/ 3094204 h 3171710"/>
              <a:gd name="connsiteX127" fmla="*/ 5157702 w 12193149"/>
              <a:gd name="connsiteY127" fmla="*/ 3086981 h 3171710"/>
              <a:gd name="connsiteX128" fmla="*/ 5143747 w 12193149"/>
              <a:gd name="connsiteY128" fmla="*/ 3083581 h 3171710"/>
              <a:gd name="connsiteX129" fmla="*/ 5140744 w 12193149"/>
              <a:gd name="connsiteY129" fmla="*/ 3081480 h 3171710"/>
              <a:gd name="connsiteX130" fmla="*/ 5122807 w 12193149"/>
              <a:gd name="connsiteY130" fmla="*/ 3070627 h 3171710"/>
              <a:gd name="connsiteX131" fmla="*/ 5066938 w 12193149"/>
              <a:gd name="connsiteY131" fmla="*/ 3077198 h 3171710"/>
              <a:gd name="connsiteX132" fmla="*/ 5012662 w 12193149"/>
              <a:gd name="connsiteY132" fmla="*/ 3060817 h 3171710"/>
              <a:gd name="connsiteX133" fmla="*/ 4841589 w 12193149"/>
              <a:gd name="connsiteY133" fmla="*/ 3036800 h 3171710"/>
              <a:gd name="connsiteX134" fmla="*/ 4763595 w 12193149"/>
              <a:gd name="connsiteY134" fmla="*/ 3009032 h 3171710"/>
              <a:gd name="connsiteX135" fmla="*/ 4724334 w 12193149"/>
              <a:gd name="connsiteY135" fmla="*/ 3000018 h 3171710"/>
              <a:gd name="connsiteX136" fmla="*/ 4722324 w 12193149"/>
              <a:gd name="connsiteY136" fmla="*/ 2999269 h 3171710"/>
              <a:gd name="connsiteX137" fmla="*/ 4723259 w 12193149"/>
              <a:gd name="connsiteY137" fmla="*/ 2999058 h 3171710"/>
              <a:gd name="connsiteX138" fmla="*/ 4718350 w 12193149"/>
              <a:gd name="connsiteY138" fmla="*/ 2997788 h 3171710"/>
              <a:gd name="connsiteX139" fmla="*/ 4722324 w 12193149"/>
              <a:gd name="connsiteY139" fmla="*/ 2999269 h 3171710"/>
              <a:gd name="connsiteX140" fmla="*/ 4716674 w 12193149"/>
              <a:gd name="connsiteY140" fmla="*/ 3000544 h 3171710"/>
              <a:gd name="connsiteX141" fmla="*/ 4516962 w 12193149"/>
              <a:gd name="connsiteY141" fmla="*/ 2990642 h 3171710"/>
              <a:gd name="connsiteX142" fmla="*/ 4429691 w 12193149"/>
              <a:gd name="connsiteY142" fmla="*/ 2979991 h 3171710"/>
              <a:gd name="connsiteX143" fmla="*/ 4364023 w 12193149"/>
              <a:gd name="connsiteY143" fmla="*/ 2978645 h 3171710"/>
              <a:gd name="connsiteX144" fmla="*/ 4318114 w 12193149"/>
              <a:gd name="connsiteY144" fmla="*/ 2985260 h 3171710"/>
              <a:gd name="connsiteX145" fmla="*/ 4316258 w 12193149"/>
              <a:gd name="connsiteY145" fmla="*/ 2983919 h 3171710"/>
              <a:gd name="connsiteX146" fmla="*/ 4296292 w 12193149"/>
              <a:gd name="connsiteY146" fmla="*/ 2982040 h 3171710"/>
              <a:gd name="connsiteX147" fmla="*/ 4291212 w 12193149"/>
              <a:gd name="connsiteY147" fmla="*/ 2984957 h 3171710"/>
              <a:gd name="connsiteX148" fmla="*/ 4277290 w 12193149"/>
              <a:gd name="connsiteY148" fmla="*/ 2984711 h 3171710"/>
              <a:gd name="connsiteX149" fmla="*/ 4249265 w 12193149"/>
              <a:gd name="connsiteY149" fmla="*/ 2987035 h 3171710"/>
              <a:gd name="connsiteX150" fmla="*/ 4203199 w 12193149"/>
              <a:gd name="connsiteY150" fmla="*/ 2984240 h 3171710"/>
              <a:gd name="connsiteX151" fmla="*/ 4202893 w 12193149"/>
              <a:gd name="connsiteY151" fmla="*/ 2982981 h 3171710"/>
              <a:gd name="connsiteX152" fmla="*/ 4192396 w 12193149"/>
              <a:gd name="connsiteY152" fmla="*/ 2977347 h 3171710"/>
              <a:gd name="connsiteX153" fmla="*/ 4143893 w 12193149"/>
              <a:gd name="connsiteY153" fmla="*/ 2961482 h 3171710"/>
              <a:gd name="connsiteX154" fmla="*/ 4084245 w 12193149"/>
              <a:gd name="connsiteY154" fmla="*/ 2934949 h 3171710"/>
              <a:gd name="connsiteX155" fmla="*/ 4075694 w 12193149"/>
              <a:gd name="connsiteY155" fmla="*/ 2934114 h 3171710"/>
              <a:gd name="connsiteX156" fmla="*/ 4075575 w 12193149"/>
              <a:gd name="connsiteY156" fmla="*/ 2933815 h 3171710"/>
              <a:gd name="connsiteX157" fmla="*/ 4066658 w 12193149"/>
              <a:gd name="connsiteY157" fmla="*/ 2932371 h 3171710"/>
              <a:gd name="connsiteX158" fmla="*/ 4060102 w 12193149"/>
              <a:gd name="connsiteY158" fmla="*/ 2932589 h 3171710"/>
              <a:gd name="connsiteX159" fmla="*/ 4043512 w 12193149"/>
              <a:gd name="connsiteY159" fmla="*/ 2930968 h 3171710"/>
              <a:gd name="connsiteX160" fmla="*/ 4038145 w 12193149"/>
              <a:gd name="connsiteY160" fmla="*/ 2928534 h 3171710"/>
              <a:gd name="connsiteX161" fmla="*/ 4036511 w 12193149"/>
              <a:gd name="connsiteY161" fmla="*/ 2924867 h 3171710"/>
              <a:gd name="connsiteX162" fmla="*/ 4034926 w 12193149"/>
              <a:gd name="connsiteY162" fmla="*/ 2925102 h 3171710"/>
              <a:gd name="connsiteX163" fmla="*/ 4005686 w 12193149"/>
              <a:gd name="connsiteY163" fmla="*/ 2912534 h 3171710"/>
              <a:gd name="connsiteX164" fmla="*/ 3937994 w 12193149"/>
              <a:gd name="connsiteY164" fmla="*/ 2895077 h 3171710"/>
              <a:gd name="connsiteX165" fmla="*/ 3898423 w 12193149"/>
              <a:gd name="connsiteY165" fmla="*/ 2889422 h 3171710"/>
              <a:gd name="connsiteX166" fmla="*/ 3790908 w 12193149"/>
              <a:gd name="connsiteY166" fmla="*/ 2869184 h 3171710"/>
              <a:gd name="connsiteX167" fmla="*/ 3683661 w 12193149"/>
              <a:gd name="connsiteY167" fmla="*/ 2845261 h 3171710"/>
              <a:gd name="connsiteX168" fmla="*/ 3611183 w 12193149"/>
              <a:gd name="connsiteY168" fmla="*/ 2812990 h 3171710"/>
              <a:gd name="connsiteX169" fmla="*/ 3605003 w 12193149"/>
              <a:gd name="connsiteY169" fmla="*/ 2814352 h 3171710"/>
              <a:gd name="connsiteX170" fmla="*/ 3595884 w 12193149"/>
              <a:gd name="connsiteY170" fmla="*/ 2814516 h 3171710"/>
              <a:gd name="connsiteX171" fmla="*/ 3595649 w 12193149"/>
              <a:gd name="connsiteY171" fmla="*/ 2814247 h 3171710"/>
              <a:gd name="connsiteX172" fmla="*/ 3587126 w 12193149"/>
              <a:gd name="connsiteY172" fmla="*/ 2814937 h 3171710"/>
              <a:gd name="connsiteX173" fmla="*/ 3537283 w 12193149"/>
              <a:gd name="connsiteY173" fmla="*/ 2805238 h 3171710"/>
              <a:gd name="connsiteX174" fmla="*/ 3474371 w 12193149"/>
              <a:gd name="connsiteY174" fmla="*/ 2801577 h 3171710"/>
              <a:gd name="connsiteX175" fmla="*/ 3401876 w 12193149"/>
              <a:gd name="connsiteY175" fmla="*/ 2789529 h 3171710"/>
              <a:gd name="connsiteX176" fmla="*/ 3365036 w 12193149"/>
              <a:gd name="connsiteY176" fmla="*/ 2806481 h 3171710"/>
              <a:gd name="connsiteX177" fmla="*/ 3345174 w 12193149"/>
              <a:gd name="connsiteY177" fmla="*/ 2808163 h 3171710"/>
              <a:gd name="connsiteX178" fmla="*/ 3342846 w 12193149"/>
              <a:gd name="connsiteY178" fmla="*/ 2807188 h 3171710"/>
              <a:gd name="connsiteX179" fmla="*/ 3263504 w 12193149"/>
              <a:gd name="connsiteY179" fmla="*/ 2813065 h 3171710"/>
              <a:gd name="connsiteX180" fmla="*/ 3143704 w 12193149"/>
              <a:gd name="connsiteY180" fmla="*/ 2820840 h 3171710"/>
              <a:gd name="connsiteX181" fmla="*/ 3031439 w 12193149"/>
              <a:gd name="connsiteY181" fmla="*/ 2823483 h 3171710"/>
              <a:gd name="connsiteX182" fmla="*/ 2782717 w 12193149"/>
              <a:gd name="connsiteY182" fmla="*/ 2845304 h 3171710"/>
              <a:gd name="connsiteX183" fmla="*/ 2647675 w 12193149"/>
              <a:gd name="connsiteY183" fmla="*/ 2855840 h 3171710"/>
              <a:gd name="connsiteX184" fmla="*/ 2569176 w 12193149"/>
              <a:gd name="connsiteY184" fmla="*/ 2829599 h 3171710"/>
              <a:gd name="connsiteX185" fmla="*/ 2444403 w 12193149"/>
              <a:gd name="connsiteY185" fmla="*/ 2843500 h 3171710"/>
              <a:gd name="connsiteX186" fmla="*/ 2316260 w 12193149"/>
              <a:gd name="connsiteY186" fmla="*/ 2851967 h 3171710"/>
              <a:gd name="connsiteX187" fmla="*/ 2209726 w 12193149"/>
              <a:gd name="connsiteY187" fmla="*/ 2846734 h 3171710"/>
              <a:gd name="connsiteX188" fmla="*/ 2095813 w 12193149"/>
              <a:gd name="connsiteY188" fmla="*/ 2830023 h 3171710"/>
              <a:gd name="connsiteX189" fmla="*/ 1998504 w 12193149"/>
              <a:gd name="connsiteY189" fmla="*/ 2822003 h 3171710"/>
              <a:gd name="connsiteX190" fmla="*/ 1929320 w 12193149"/>
              <a:gd name="connsiteY190" fmla="*/ 2843948 h 3171710"/>
              <a:gd name="connsiteX191" fmla="*/ 1922798 w 12193149"/>
              <a:gd name="connsiteY191" fmla="*/ 2839117 h 3171710"/>
              <a:gd name="connsiteX192" fmla="*/ 1874228 w 12193149"/>
              <a:gd name="connsiteY192" fmla="*/ 2840712 h 3171710"/>
              <a:gd name="connsiteX193" fmla="*/ 1787803 w 12193149"/>
              <a:gd name="connsiteY193" fmla="*/ 2868334 h 3171710"/>
              <a:gd name="connsiteX194" fmla="*/ 1739352 w 12193149"/>
              <a:gd name="connsiteY194" fmla="*/ 2863283 h 3171710"/>
              <a:gd name="connsiteX195" fmla="*/ 1676219 w 12193149"/>
              <a:gd name="connsiteY195" fmla="*/ 2846934 h 3171710"/>
              <a:gd name="connsiteX196" fmla="*/ 1609817 w 12193149"/>
              <a:gd name="connsiteY196" fmla="*/ 2840037 h 3171710"/>
              <a:gd name="connsiteX197" fmla="*/ 1497258 w 12193149"/>
              <a:gd name="connsiteY197" fmla="*/ 2814447 h 3171710"/>
              <a:gd name="connsiteX198" fmla="*/ 1151127 w 12193149"/>
              <a:gd name="connsiteY198" fmla="*/ 2765012 h 3171710"/>
              <a:gd name="connsiteX199" fmla="*/ 859417 w 12193149"/>
              <a:gd name="connsiteY199" fmla="*/ 2755579 h 3171710"/>
              <a:gd name="connsiteX200" fmla="*/ 838688 w 12193149"/>
              <a:gd name="connsiteY200" fmla="*/ 2756792 h 3171710"/>
              <a:gd name="connsiteX201" fmla="*/ 817957 w 12193149"/>
              <a:gd name="connsiteY201" fmla="*/ 2754828 h 3171710"/>
              <a:gd name="connsiteX202" fmla="*/ 812654 w 12193149"/>
              <a:gd name="connsiteY202" fmla="*/ 2757722 h 3171710"/>
              <a:gd name="connsiteX203" fmla="*/ 721195 w 12193149"/>
              <a:gd name="connsiteY203" fmla="*/ 2756632 h 3171710"/>
              <a:gd name="connsiteX204" fmla="*/ 720890 w 12193149"/>
              <a:gd name="connsiteY204" fmla="*/ 2755370 h 3171710"/>
              <a:gd name="connsiteX205" fmla="*/ 710023 w 12193149"/>
              <a:gd name="connsiteY205" fmla="*/ 2749693 h 3171710"/>
              <a:gd name="connsiteX206" fmla="*/ 597940 w 12193149"/>
              <a:gd name="connsiteY206" fmla="*/ 2706835 h 3171710"/>
              <a:gd name="connsiteX207" fmla="*/ 579683 w 12193149"/>
              <a:gd name="connsiteY207" fmla="*/ 2704183 h 3171710"/>
              <a:gd name="connsiteX208" fmla="*/ 572865 w 12193149"/>
              <a:gd name="connsiteY208" fmla="*/ 2704372 h 3171710"/>
              <a:gd name="connsiteX209" fmla="*/ 446247 w 12193149"/>
              <a:gd name="connsiteY209" fmla="*/ 2666342 h 3171710"/>
              <a:gd name="connsiteX210" fmla="*/ 405163 w 12193149"/>
              <a:gd name="connsiteY210" fmla="*/ 2660519 h 3171710"/>
              <a:gd name="connsiteX211" fmla="*/ 293583 w 12193149"/>
              <a:gd name="connsiteY211" fmla="*/ 2639823 h 3171710"/>
              <a:gd name="connsiteX212" fmla="*/ 119529 w 12193149"/>
              <a:gd name="connsiteY212" fmla="*/ 2588018 h 3171710"/>
              <a:gd name="connsiteX213" fmla="*/ 16674 w 12193149"/>
              <a:gd name="connsiteY213" fmla="*/ 2585162 h 3171710"/>
              <a:gd name="connsiteX214" fmla="*/ 1150 w 12193149"/>
              <a:gd name="connsiteY214" fmla="*/ 2579693 h 3171710"/>
              <a:gd name="connsiteX215" fmla="*/ 1148 w 12193149"/>
              <a:gd name="connsiteY215" fmla="*/ 1049184 h 3171710"/>
              <a:gd name="connsiteX216" fmla="*/ 1148 w 12193149"/>
              <a:gd name="connsiteY216" fmla="*/ 0 h 3171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3171710">
                <a:moveTo>
                  <a:pt x="1148" y="0"/>
                </a:moveTo>
                <a:lnTo>
                  <a:pt x="12181789" y="8189"/>
                </a:lnTo>
                <a:cubicBezTo>
                  <a:pt x="12181789" y="201435"/>
                  <a:pt x="12193149" y="1213464"/>
                  <a:pt x="12193149" y="1406710"/>
                </a:cubicBezTo>
                <a:lnTo>
                  <a:pt x="12185986" y="1411160"/>
                </a:lnTo>
                <a:cubicBezTo>
                  <a:pt x="12156393" y="1404401"/>
                  <a:pt x="12176978" y="1415299"/>
                  <a:pt x="12156363" y="1424337"/>
                </a:cubicBezTo>
                <a:cubicBezTo>
                  <a:pt x="12172308" y="1438279"/>
                  <a:pt x="12127905" y="1429847"/>
                  <a:pt x="12139215" y="1450150"/>
                </a:cubicBezTo>
                <a:cubicBezTo>
                  <a:pt x="12135103" y="1451151"/>
                  <a:pt x="12130766" y="1451483"/>
                  <a:pt x="12126327" y="1451661"/>
                </a:cubicBezTo>
                <a:lnTo>
                  <a:pt x="12124007" y="1451765"/>
                </a:lnTo>
                <a:lnTo>
                  <a:pt x="12116854" y="1455579"/>
                </a:lnTo>
                <a:lnTo>
                  <a:pt x="12099497" y="1455110"/>
                </a:lnTo>
                <a:cubicBezTo>
                  <a:pt x="12095162" y="1456775"/>
                  <a:pt x="12090978" y="1459336"/>
                  <a:pt x="12087073" y="1463312"/>
                </a:cubicBezTo>
                <a:cubicBezTo>
                  <a:pt x="12078890" y="1483714"/>
                  <a:pt x="12040481" y="1480817"/>
                  <a:pt x="12031073" y="1506980"/>
                </a:cubicBezTo>
                <a:cubicBezTo>
                  <a:pt x="12026399" y="1515225"/>
                  <a:pt x="12004497" y="1532326"/>
                  <a:pt x="11995833" y="1530429"/>
                </a:cubicBezTo>
                <a:cubicBezTo>
                  <a:pt x="11990333" y="1532938"/>
                  <a:pt x="11986699" y="1539016"/>
                  <a:pt x="11979717" y="1535132"/>
                </a:cubicBezTo>
                <a:cubicBezTo>
                  <a:pt x="11970382" y="1531211"/>
                  <a:pt x="11963763" y="1554233"/>
                  <a:pt x="11959046" y="1544529"/>
                </a:cubicBezTo>
                <a:lnTo>
                  <a:pt x="11920454" y="1557854"/>
                </a:lnTo>
                <a:cubicBezTo>
                  <a:pt x="11919152" y="1564914"/>
                  <a:pt x="11912619" y="1567116"/>
                  <a:pt x="11903656" y="1569397"/>
                </a:cubicBezTo>
                <a:lnTo>
                  <a:pt x="11895048" y="1571762"/>
                </a:lnTo>
                <a:lnTo>
                  <a:pt x="11891968" y="1582700"/>
                </a:lnTo>
                <a:cubicBezTo>
                  <a:pt x="11881074" y="1573372"/>
                  <a:pt x="11884523" y="1604713"/>
                  <a:pt x="11870776" y="1604787"/>
                </a:cubicBezTo>
                <a:lnTo>
                  <a:pt x="11813376" y="1624630"/>
                </a:lnTo>
                <a:lnTo>
                  <a:pt x="11590693" y="1790748"/>
                </a:lnTo>
                <a:cubicBezTo>
                  <a:pt x="11550201" y="1817685"/>
                  <a:pt x="11542649" y="1767741"/>
                  <a:pt x="11506817" y="1860594"/>
                </a:cubicBezTo>
                <a:cubicBezTo>
                  <a:pt x="11450023" y="1916431"/>
                  <a:pt x="11337127" y="2017145"/>
                  <a:pt x="11280332" y="2050542"/>
                </a:cubicBezTo>
                <a:cubicBezTo>
                  <a:pt x="11267547" y="2058142"/>
                  <a:pt x="11229147" y="2123560"/>
                  <a:pt x="11228309" y="2103207"/>
                </a:cubicBezTo>
                <a:cubicBezTo>
                  <a:pt x="11223950" y="2105174"/>
                  <a:pt x="11220761" y="2104651"/>
                  <a:pt x="11218087" y="2102932"/>
                </a:cubicBezTo>
                <a:lnTo>
                  <a:pt x="11217184" y="2101989"/>
                </a:lnTo>
                <a:lnTo>
                  <a:pt x="11188885" y="2119354"/>
                </a:lnTo>
                <a:lnTo>
                  <a:pt x="11184501" y="2119496"/>
                </a:lnTo>
                <a:lnTo>
                  <a:pt x="11166854" y="2133583"/>
                </a:lnTo>
                <a:lnTo>
                  <a:pt x="11157311" y="2139385"/>
                </a:lnTo>
                <a:lnTo>
                  <a:pt x="11155496" y="2144068"/>
                </a:lnTo>
                <a:cubicBezTo>
                  <a:pt x="11153045" y="2147436"/>
                  <a:pt x="11148902" y="2150083"/>
                  <a:pt x="11140961" y="2151086"/>
                </a:cubicBezTo>
                <a:lnTo>
                  <a:pt x="11138961" y="2150743"/>
                </a:lnTo>
                <a:lnTo>
                  <a:pt x="11128208" y="2160803"/>
                </a:lnTo>
                <a:cubicBezTo>
                  <a:pt x="11124962" y="2164785"/>
                  <a:pt x="11122359" y="2169258"/>
                  <a:pt x="11120691" y="2174395"/>
                </a:cubicBezTo>
                <a:cubicBezTo>
                  <a:pt x="11081770" y="2197656"/>
                  <a:pt x="10952581" y="2271077"/>
                  <a:pt x="10894683" y="2300370"/>
                </a:cubicBezTo>
                <a:cubicBezTo>
                  <a:pt x="10861781" y="2315405"/>
                  <a:pt x="10817803" y="2335857"/>
                  <a:pt x="10773300" y="2350162"/>
                </a:cubicBezTo>
                <a:cubicBezTo>
                  <a:pt x="10733414" y="2394390"/>
                  <a:pt x="10677791" y="2353706"/>
                  <a:pt x="10627668" y="2386200"/>
                </a:cubicBezTo>
                <a:cubicBezTo>
                  <a:pt x="10590276" y="2369074"/>
                  <a:pt x="10613693" y="2389253"/>
                  <a:pt x="10581895" y="2395660"/>
                </a:cubicBezTo>
                <a:cubicBezTo>
                  <a:pt x="10597733" y="2418627"/>
                  <a:pt x="10540912" y="2395212"/>
                  <a:pt x="10547790" y="2425394"/>
                </a:cubicBezTo>
                <a:cubicBezTo>
                  <a:pt x="10541784" y="2425603"/>
                  <a:pt x="10535750" y="2424857"/>
                  <a:pt x="10529643" y="2423878"/>
                </a:cubicBezTo>
                <a:lnTo>
                  <a:pt x="10526446" y="2423382"/>
                </a:lnTo>
                <a:lnTo>
                  <a:pt x="10515129" y="2426508"/>
                </a:lnTo>
                <a:lnTo>
                  <a:pt x="10491735" y="2421127"/>
                </a:lnTo>
                <a:cubicBezTo>
                  <a:pt x="10485147" y="2422161"/>
                  <a:pt x="10478389" y="2424430"/>
                  <a:pt x="10471418" y="2428664"/>
                </a:cubicBezTo>
                <a:cubicBezTo>
                  <a:pt x="10451763" y="2453636"/>
                  <a:pt x="10400774" y="2439247"/>
                  <a:pt x="10377042" y="2471569"/>
                </a:cubicBezTo>
                <a:cubicBezTo>
                  <a:pt x="10367240" y="2481286"/>
                  <a:pt x="10330319" y="2498097"/>
                  <a:pt x="10319338" y="2493192"/>
                </a:cubicBezTo>
                <a:cubicBezTo>
                  <a:pt x="10310813" y="2495031"/>
                  <a:pt x="10303331" y="2502144"/>
                  <a:pt x="10295467" y="2495050"/>
                </a:cubicBezTo>
                <a:cubicBezTo>
                  <a:pt x="10284420" y="2487261"/>
                  <a:pt x="10265794" y="2516157"/>
                  <a:pt x="10263443" y="2501919"/>
                </a:cubicBezTo>
                <a:lnTo>
                  <a:pt x="10205418" y="2509120"/>
                </a:lnTo>
                <a:cubicBezTo>
                  <a:pt x="10200696" y="2518180"/>
                  <a:pt x="10190895" y="2519327"/>
                  <a:pt x="10177759" y="2519914"/>
                </a:cubicBezTo>
                <a:lnTo>
                  <a:pt x="10165070" y="2520710"/>
                </a:lnTo>
                <a:lnTo>
                  <a:pt x="10156308" y="2534458"/>
                </a:lnTo>
                <a:cubicBezTo>
                  <a:pt x="10145406" y="2519028"/>
                  <a:pt x="10136981" y="2561781"/>
                  <a:pt x="10118267" y="2558113"/>
                </a:cubicBezTo>
                <a:lnTo>
                  <a:pt x="10083317" y="2570267"/>
                </a:lnTo>
                <a:cubicBezTo>
                  <a:pt x="10075718" y="2568198"/>
                  <a:pt x="10048011" y="2569526"/>
                  <a:pt x="10040388" y="2568603"/>
                </a:cubicBezTo>
                <a:cubicBezTo>
                  <a:pt x="9999609" y="2578704"/>
                  <a:pt x="9985545" y="2579194"/>
                  <a:pt x="9961167" y="2584118"/>
                </a:cubicBezTo>
                <a:cubicBezTo>
                  <a:pt x="9920131" y="2584260"/>
                  <a:pt x="9889892" y="2581061"/>
                  <a:pt x="9848940" y="2590886"/>
                </a:cubicBezTo>
                <a:lnTo>
                  <a:pt x="9729457" y="2611093"/>
                </a:lnTo>
                <a:cubicBezTo>
                  <a:pt x="9676207" y="2601507"/>
                  <a:pt x="9631235" y="2626730"/>
                  <a:pt x="9613704" y="2639342"/>
                </a:cubicBezTo>
                <a:cubicBezTo>
                  <a:pt x="9548152" y="2653618"/>
                  <a:pt x="9410970" y="2690964"/>
                  <a:pt x="9338590" y="2696264"/>
                </a:cubicBezTo>
                <a:lnTo>
                  <a:pt x="9232518" y="2720120"/>
                </a:lnTo>
                <a:lnTo>
                  <a:pt x="9156690" y="2730199"/>
                </a:lnTo>
                <a:lnTo>
                  <a:pt x="9054601" y="2737726"/>
                </a:lnTo>
                <a:lnTo>
                  <a:pt x="9006634" y="2741011"/>
                </a:lnTo>
                <a:lnTo>
                  <a:pt x="9006349" y="2740771"/>
                </a:lnTo>
                <a:cubicBezTo>
                  <a:pt x="9004294" y="2740551"/>
                  <a:pt x="9001475" y="2740879"/>
                  <a:pt x="8997380" y="2741982"/>
                </a:cubicBezTo>
                <a:lnTo>
                  <a:pt x="8991542" y="2744043"/>
                </a:lnTo>
                <a:lnTo>
                  <a:pt x="8975485" y="2747269"/>
                </a:lnTo>
                <a:lnTo>
                  <a:pt x="8969159" y="2746569"/>
                </a:lnTo>
                <a:lnTo>
                  <a:pt x="8964196" y="2744344"/>
                </a:lnTo>
                <a:cubicBezTo>
                  <a:pt x="8955841" y="2752295"/>
                  <a:pt x="8956668" y="2761243"/>
                  <a:pt x="8930136" y="2741156"/>
                </a:cubicBezTo>
                <a:cubicBezTo>
                  <a:pt x="8899182" y="2742176"/>
                  <a:pt x="8790451" y="2756831"/>
                  <a:pt x="8753592" y="2760388"/>
                </a:cubicBezTo>
                <a:cubicBezTo>
                  <a:pt x="8720970" y="2771108"/>
                  <a:pt x="8749345" y="2757447"/>
                  <a:pt x="8708995" y="2762489"/>
                </a:cubicBezTo>
                <a:cubicBezTo>
                  <a:pt x="8672757" y="2782024"/>
                  <a:pt x="8640293" y="2765584"/>
                  <a:pt x="8597219" y="2771061"/>
                </a:cubicBezTo>
                <a:lnTo>
                  <a:pt x="8526378" y="2756219"/>
                </a:lnTo>
                <a:lnTo>
                  <a:pt x="8512131" y="2762134"/>
                </a:lnTo>
                <a:lnTo>
                  <a:pt x="8507315" y="2765135"/>
                </a:lnTo>
                <a:cubicBezTo>
                  <a:pt x="8503797" y="2766912"/>
                  <a:pt x="8501196" y="2767723"/>
                  <a:pt x="8499116" y="2767873"/>
                </a:cubicBezTo>
                <a:lnTo>
                  <a:pt x="8498742" y="2767694"/>
                </a:lnTo>
                <a:lnTo>
                  <a:pt x="8491397" y="2770744"/>
                </a:lnTo>
                <a:lnTo>
                  <a:pt x="8368330" y="2784786"/>
                </a:lnTo>
                <a:cubicBezTo>
                  <a:pt x="8363173" y="2786811"/>
                  <a:pt x="8358881" y="2786463"/>
                  <a:pt x="8354947" y="2784980"/>
                </a:cubicBezTo>
                <a:lnTo>
                  <a:pt x="8321252" y="2801558"/>
                </a:lnTo>
                <a:lnTo>
                  <a:pt x="8315581" y="2801884"/>
                </a:lnTo>
                <a:lnTo>
                  <a:pt x="8296322" y="2815779"/>
                </a:lnTo>
                <a:lnTo>
                  <a:pt x="8285424" y="2821602"/>
                </a:lnTo>
                <a:lnTo>
                  <a:pt x="8284298" y="2826045"/>
                </a:lnTo>
                <a:cubicBezTo>
                  <a:pt x="8281994" y="2829290"/>
                  <a:pt x="8277300" y="2831938"/>
                  <a:pt x="8267224" y="2833220"/>
                </a:cubicBezTo>
                <a:lnTo>
                  <a:pt x="8264525" y="2832990"/>
                </a:lnTo>
                <a:lnTo>
                  <a:pt x="8253181" y="2842833"/>
                </a:lnTo>
                <a:cubicBezTo>
                  <a:pt x="8250007" y="2846683"/>
                  <a:pt x="8247795" y="2850965"/>
                  <a:pt x="8246982" y="2855825"/>
                </a:cubicBezTo>
                <a:cubicBezTo>
                  <a:pt x="8182975" y="2852918"/>
                  <a:pt x="8148279" y="2887040"/>
                  <a:pt x="8091420" y="2901986"/>
                </a:cubicBezTo>
                <a:cubicBezTo>
                  <a:pt x="8026616" y="2925128"/>
                  <a:pt x="7968218" y="2946364"/>
                  <a:pt x="7906555" y="2943959"/>
                </a:cubicBezTo>
                <a:cubicBezTo>
                  <a:pt x="7836267" y="2958871"/>
                  <a:pt x="7782114" y="2961102"/>
                  <a:pt x="7719893" y="2969674"/>
                </a:cubicBezTo>
                <a:lnTo>
                  <a:pt x="7615495" y="2966203"/>
                </a:lnTo>
                <a:lnTo>
                  <a:pt x="7528691" y="2972031"/>
                </a:lnTo>
                <a:lnTo>
                  <a:pt x="7520719" y="2974584"/>
                </a:lnTo>
                <a:cubicBezTo>
                  <a:pt x="7515141" y="2975923"/>
                  <a:pt x="7511320" y="2976273"/>
                  <a:pt x="7508559" y="2975919"/>
                </a:cubicBezTo>
                <a:lnTo>
                  <a:pt x="7508188" y="2975592"/>
                </a:lnTo>
                <a:lnTo>
                  <a:pt x="7496943" y="2977544"/>
                </a:lnTo>
                <a:lnTo>
                  <a:pt x="7219707" y="2983651"/>
                </a:lnTo>
                <a:lnTo>
                  <a:pt x="7202249" y="2988201"/>
                </a:lnTo>
                <a:lnTo>
                  <a:pt x="7198152" y="2993559"/>
                </a:lnTo>
                <a:cubicBezTo>
                  <a:pt x="7193259" y="2997082"/>
                  <a:pt x="7185654" y="2999221"/>
                  <a:pt x="7171956" y="2998207"/>
                </a:cubicBezTo>
                <a:lnTo>
                  <a:pt x="7098136" y="3010435"/>
                </a:lnTo>
                <a:cubicBezTo>
                  <a:pt x="7062296" y="3011413"/>
                  <a:pt x="7051336" y="3012390"/>
                  <a:pt x="7019644" y="3010061"/>
                </a:cubicBezTo>
                <a:cubicBezTo>
                  <a:pt x="6938675" y="3020999"/>
                  <a:pt x="6944793" y="3045165"/>
                  <a:pt x="6905294" y="3039567"/>
                </a:cubicBezTo>
                <a:cubicBezTo>
                  <a:pt x="6873070" y="3034359"/>
                  <a:pt x="6789137" y="3053433"/>
                  <a:pt x="6709370" y="3067522"/>
                </a:cubicBezTo>
                <a:cubicBezTo>
                  <a:pt x="6650254" y="3076977"/>
                  <a:pt x="6629253" y="3091078"/>
                  <a:pt x="6550602" y="3096298"/>
                </a:cubicBezTo>
                <a:cubicBezTo>
                  <a:pt x="6473302" y="3140388"/>
                  <a:pt x="6410843" y="3116665"/>
                  <a:pt x="6318708" y="3143098"/>
                </a:cubicBezTo>
                <a:cubicBezTo>
                  <a:pt x="6298698" y="3158620"/>
                  <a:pt x="6210439" y="3141427"/>
                  <a:pt x="6169822" y="3145185"/>
                </a:cubicBezTo>
                <a:cubicBezTo>
                  <a:pt x="6129203" y="3148943"/>
                  <a:pt x="6091688" y="3162491"/>
                  <a:pt x="6074996" y="3165647"/>
                </a:cubicBezTo>
                <a:lnTo>
                  <a:pt x="6069677" y="3164110"/>
                </a:lnTo>
                <a:lnTo>
                  <a:pt x="6049786" y="3164793"/>
                </a:lnTo>
                <a:lnTo>
                  <a:pt x="6042433" y="3156444"/>
                </a:lnTo>
                <a:lnTo>
                  <a:pt x="6011238" y="3151351"/>
                </a:lnTo>
                <a:cubicBezTo>
                  <a:pt x="5999830" y="3150764"/>
                  <a:pt x="5971276" y="3151677"/>
                  <a:pt x="5958523" y="3154995"/>
                </a:cubicBezTo>
                <a:lnTo>
                  <a:pt x="5760067" y="3170687"/>
                </a:lnTo>
                <a:lnTo>
                  <a:pt x="5628108" y="3171710"/>
                </a:lnTo>
                <a:lnTo>
                  <a:pt x="5472054" y="3157690"/>
                </a:lnTo>
                <a:cubicBezTo>
                  <a:pt x="5479284" y="3144662"/>
                  <a:pt x="5440157" y="3158728"/>
                  <a:pt x="5433909" y="3146437"/>
                </a:cubicBezTo>
                <a:cubicBezTo>
                  <a:pt x="5430517" y="3136405"/>
                  <a:pt x="5392976" y="3131721"/>
                  <a:pt x="5382817" y="3128735"/>
                </a:cubicBezTo>
                <a:lnTo>
                  <a:pt x="5262912" y="3108318"/>
                </a:lnTo>
                <a:cubicBezTo>
                  <a:pt x="5252746" y="3108134"/>
                  <a:pt x="5231699" y="3099824"/>
                  <a:pt x="5224109" y="3097194"/>
                </a:cubicBezTo>
                <a:lnTo>
                  <a:pt x="5175808" y="3094204"/>
                </a:lnTo>
                <a:lnTo>
                  <a:pt x="5157702" y="3086981"/>
                </a:lnTo>
                <a:lnTo>
                  <a:pt x="5143747" y="3083581"/>
                </a:lnTo>
                <a:lnTo>
                  <a:pt x="5140744" y="3081480"/>
                </a:lnTo>
                <a:cubicBezTo>
                  <a:pt x="5135026" y="3077440"/>
                  <a:pt x="5129229" y="3073629"/>
                  <a:pt x="5122807" y="3070627"/>
                </a:cubicBezTo>
                <a:cubicBezTo>
                  <a:pt x="5109467" y="3099246"/>
                  <a:pt x="5066004" y="3049810"/>
                  <a:pt x="5066938" y="3077198"/>
                </a:cubicBezTo>
                <a:cubicBezTo>
                  <a:pt x="5029345" y="3065682"/>
                  <a:pt x="5040096" y="3094771"/>
                  <a:pt x="5012662" y="3060817"/>
                </a:cubicBezTo>
                <a:cubicBezTo>
                  <a:pt x="4938174" y="3061200"/>
                  <a:pt x="4917504" y="3074207"/>
                  <a:pt x="4841589" y="3036800"/>
                </a:cubicBezTo>
                <a:cubicBezTo>
                  <a:pt x="4807890" y="3020158"/>
                  <a:pt x="4785258" y="3009012"/>
                  <a:pt x="4763595" y="3009032"/>
                </a:cubicBezTo>
                <a:cubicBezTo>
                  <a:pt x="4742475" y="3004532"/>
                  <a:pt x="4730631" y="3001709"/>
                  <a:pt x="4724334" y="3000018"/>
                </a:cubicBezTo>
                <a:lnTo>
                  <a:pt x="4722324" y="2999269"/>
                </a:lnTo>
                <a:lnTo>
                  <a:pt x="4723259" y="2999058"/>
                </a:lnTo>
                <a:cubicBezTo>
                  <a:pt x="4722296" y="2998416"/>
                  <a:pt x="4719415" y="2997810"/>
                  <a:pt x="4718350" y="2997788"/>
                </a:cubicBezTo>
                <a:lnTo>
                  <a:pt x="4722324" y="2999269"/>
                </a:lnTo>
                <a:lnTo>
                  <a:pt x="4716674" y="3000544"/>
                </a:lnTo>
                <a:cubicBezTo>
                  <a:pt x="4681300" y="2993588"/>
                  <a:pt x="4525895" y="2992780"/>
                  <a:pt x="4516962" y="2990642"/>
                </a:cubicBezTo>
                <a:cubicBezTo>
                  <a:pt x="4458971" y="2977530"/>
                  <a:pt x="4463810" y="2976789"/>
                  <a:pt x="4429691" y="2979991"/>
                </a:cubicBezTo>
                <a:cubicBezTo>
                  <a:pt x="4424455" y="2983362"/>
                  <a:pt x="4370126" y="2977068"/>
                  <a:pt x="4364023" y="2978645"/>
                </a:cubicBezTo>
                <a:lnTo>
                  <a:pt x="4318114" y="2985260"/>
                </a:lnTo>
                <a:lnTo>
                  <a:pt x="4316258" y="2983919"/>
                </a:lnTo>
                <a:cubicBezTo>
                  <a:pt x="4307275" y="2980548"/>
                  <a:pt x="4301145" y="2980549"/>
                  <a:pt x="4296292" y="2982040"/>
                </a:cubicBezTo>
                <a:lnTo>
                  <a:pt x="4291212" y="2984957"/>
                </a:lnTo>
                <a:lnTo>
                  <a:pt x="4277290" y="2984711"/>
                </a:lnTo>
                <a:lnTo>
                  <a:pt x="4249265" y="2987035"/>
                </a:lnTo>
                <a:lnTo>
                  <a:pt x="4203199" y="2984240"/>
                </a:lnTo>
                <a:cubicBezTo>
                  <a:pt x="4203096" y="2983820"/>
                  <a:pt x="4202995" y="2983401"/>
                  <a:pt x="4202893" y="2982981"/>
                </a:cubicBezTo>
                <a:cubicBezTo>
                  <a:pt x="4201267" y="2980144"/>
                  <a:pt x="4198292" y="2978025"/>
                  <a:pt x="4192396" y="2977347"/>
                </a:cubicBezTo>
                <a:cubicBezTo>
                  <a:pt x="4205365" y="2960058"/>
                  <a:pt x="4162425" y="2961953"/>
                  <a:pt x="4143893" y="2961482"/>
                </a:cubicBezTo>
                <a:cubicBezTo>
                  <a:pt x="4125868" y="2954416"/>
                  <a:pt x="4100250" y="2940836"/>
                  <a:pt x="4084245" y="2934949"/>
                </a:cubicBezTo>
                <a:lnTo>
                  <a:pt x="4075694" y="2934114"/>
                </a:lnTo>
                <a:cubicBezTo>
                  <a:pt x="4075655" y="2934013"/>
                  <a:pt x="4075614" y="2933914"/>
                  <a:pt x="4075575" y="2933815"/>
                </a:cubicBezTo>
                <a:cubicBezTo>
                  <a:pt x="4073829" y="2933031"/>
                  <a:pt x="4071057" y="2932530"/>
                  <a:pt x="4066658" y="2932371"/>
                </a:cubicBezTo>
                <a:lnTo>
                  <a:pt x="4060102" y="2932589"/>
                </a:lnTo>
                <a:lnTo>
                  <a:pt x="4043512" y="2930968"/>
                </a:lnTo>
                <a:lnTo>
                  <a:pt x="4038145" y="2928534"/>
                </a:lnTo>
                <a:lnTo>
                  <a:pt x="4036511" y="2924867"/>
                </a:lnTo>
                <a:lnTo>
                  <a:pt x="4034926" y="2925102"/>
                </a:lnTo>
                <a:cubicBezTo>
                  <a:pt x="4022576" y="2929966"/>
                  <a:pt x="4018025" y="2938342"/>
                  <a:pt x="4005686" y="2912534"/>
                </a:cubicBezTo>
                <a:lnTo>
                  <a:pt x="3937994" y="2895077"/>
                </a:lnTo>
                <a:cubicBezTo>
                  <a:pt x="3921658" y="2902801"/>
                  <a:pt x="3909686" y="2898112"/>
                  <a:pt x="3898423" y="2889422"/>
                </a:cubicBezTo>
                <a:cubicBezTo>
                  <a:pt x="3862243" y="2889918"/>
                  <a:pt x="3830779" y="2876048"/>
                  <a:pt x="3790908" y="2869184"/>
                </a:cubicBezTo>
                <a:cubicBezTo>
                  <a:pt x="3742158" y="2854478"/>
                  <a:pt x="3726280" y="2852501"/>
                  <a:pt x="3683661" y="2845261"/>
                </a:cubicBezTo>
                <a:lnTo>
                  <a:pt x="3611183" y="2812990"/>
                </a:lnTo>
                <a:lnTo>
                  <a:pt x="3605003" y="2814352"/>
                </a:lnTo>
                <a:cubicBezTo>
                  <a:pt x="3600731" y="2814971"/>
                  <a:pt x="3597877" y="2814971"/>
                  <a:pt x="3595884" y="2814516"/>
                </a:cubicBezTo>
                <a:lnTo>
                  <a:pt x="3595649" y="2814247"/>
                </a:lnTo>
                <a:lnTo>
                  <a:pt x="3587126" y="2814937"/>
                </a:lnTo>
                <a:cubicBezTo>
                  <a:pt x="3572774" y="2816728"/>
                  <a:pt x="3550540" y="2802529"/>
                  <a:pt x="3537283" y="2805238"/>
                </a:cubicBezTo>
                <a:cubicBezTo>
                  <a:pt x="3515092" y="2800942"/>
                  <a:pt x="3489773" y="2807207"/>
                  <a:pt x="3474371" y="2801577"/>
                </a:cubicBezTo>
                <a:lnTo>
                  <a:pt x="3401876" y="2789529"/>
                </a:lnTo>
                <a:lnTo>
                  <a:pt x="3365036" y="2806481"/>
                </a:lnTo>
                <a:cubicBezTo>
                  <a:pt x="3361007" y="2808779"/>
                  <a:pt x="3355145" y="2809857"/>
                  <a:pt x="3345174" y="2808163"/>
                </a:cubicBezTo>
                <a:lnTo>
                  <a:pt x="3342846" y="2807188"/>
                </a:lnTo>
                <a:cubicBezTo>
                  <a:pt x="3337528" y="2809659"/>
                  <a:pt x="3296694" y="2810789"/>
                  <a:pt x="3263504" y="2813065"/>
                </a:cubicBezTo>
                <a:cubicBezTo>
                  <a:pt x="3210873" y="2815406"/>
                  <a:pt x="3204538" y="2823378"/>
                  <a:pt x="3143704" y="2820840"/>
                </a:cubicBezTo>
                <a:cubicBezTo>
                  <a:pt x="3083839" y="2822069"/>
                  <a:pt x="3073438" y="2828075"/>
                  <a:pt x="3031439" y="2823483"/>
                </a:cubicBezTo>
                <a:lnTo>
                  <a:pt x="2782717" y="2845304"/>
                </a:lnTo>
                <a:cubicBezTo>
                  <a:pt x="2720447" y="2872959"/>
                  <a:pt x="2718750" y="2842390"/>
                  <a:pt x="2647675" y="2855840"/>
                </a:cubicBezTo>
                <a:cubicBezTo>
                  <a:pt x="2583664" y="2795905"/>
                  <a:pt x="2609849" y="2834173"/>
                  <a:pt x="2569176" y="2829599"/>
                </a:cubicBezTo>
                <a:lnTo>
                  <a:pt x="2444403" y="2843500"/>
                </a:lnTo>
                <a:cubicBezTo>
                  <a:pt x="2412730" y="2860060"/>
                  <a:pt x="2355175" y="2829971"/>
                  <a:pt x="2316260" y="2851967"/>
                </a:cubicBezTo>
                <a:cubicBezTo>
                  <a:pt x="2277148" y="2852505"/>
                  <a:pt x="2234330" y="2848310"/>
                  <a:pt x="2209726" y="2846734"/>
                </a:cubicBezTo>
                <a:cubicBezTo>
                  <a:pt x="2172984" y="2843077"/>
                  <a:pt x="2131016" y="2834145"/>
                  <a:pt x="2095813" y="2830023"/>
                </a:cubicBezTo>
                <a:cubicBezTo>
                  <a:pt x="2078687" y="2843632"/>
                  <a:pt x="2046700" y="2821328"/>
                  <a:pt x="1998504" y="2822003"/>
                </a:cubicBezTo>
                <a:cubicBezTo>
                  <a:pt x="1979851" y="2837650"/>
                  <a:pt x="1965997" y="2822267"/>
                  <a:pt x="1929320" y="2843948"/>
                </a:cubicBezTo>
                <a:cubicBezTo>
                  <a:pt x="1927506" y="2842156"/>
                  <a:pt x="1925308" y="2840529"/>
                  <a:pt x="1922798" y="2839117"/>
                </a:cubicBezTo>
                <a:cubicBezTo>
                  <a:pt x="1908224" y="2830923"/>
                  <a:pt x="1886476" y="2831636"/>
                  <a:pt x="1874228" y="2840712"/>
                </a:cubicBezTo>
                <a:cubicBezTo>
                  <a:pt x="1844711" y="2855471"/>
                  <a:pt x="1815838" y="2863248"/>
                  <a:pt x="1787803" y="2868334"/>
                </a:cubicBezTo>
                <a:lnTo>
                  <a:pt x="1739352" y="2863283"/>
                </a:lnTo>
                <a:cubicBezTo>
                  <a:pt x="1720756" y="2859717"/>
                  <a:pt x="1697809" y="2850808"/>
                  <a:pt x="1676219" y="2846934"/>
                </a:cubicBezTo>
                <a:cubicBezTo>
                  <a:pt x="1653856" y="2845729"/>
                  <a:pt x="1629782" y="2852334"/>
                  <a:pt x="1609817" y="2840037"/>
                </a:cubicBezTo>
                <a:cubicBezTo>
                  <a:pt x="1570834" y="2828361"/>
                  <a:pt x="1525521" y="2848516"/>
                  <a:pt x="1497258" y="2814447"/>
                </a:cubicBezTo>
                <a:cubicBezTo>
                  <a:pt x="1419429" y="2799738"/>
                  <a:pt x="1265224" y="2779725"/>
                  <a:pt x="1151127" y="2765012"/>
                </a:cubicBezTo>
                <a:cubicBezTo>
                  <a:pt x="1044820" y="2755201"/>
                  <a:pt x="911490" y="2756949"/>
                  <a:pt x="859417" y="2755579"/>
                </a:cubicBezTo>
                <a:lnTo>
                  <a:pt x="838688" y="2756792"/>
                </a:lnTo>
                <a:cubicBezTo>
                  <a:pt x="829380" y="2753383"/>
                  <a:pt x="823010" y="2753358"/>
                  <a:pt x="817957" y="2754828"/>
                </a:cubicBezTo>
                <a:lnTo>
                  <a:pt x="812654" y="2757722"/>
                </a:lnTo>
                <a:lnTo>
                  <a:pt x="721195" y="2756632"/>
                </a:lnTo>
                <a:cubicBezTo>
                  <a:pt x="721095" y="2756212"/>
                  <a:pt x="720991" y="2755791"/>
                  <a:pt x="720890" y="2755370"/>
                </a:cubicBezTo>
                <a:cubicBezTo>
                  <a:pt x="719222" y="2752527"/>
                  <a:pt x="716144" y="2750395"/>
                  <a:pt x="710023" y="2749693"/>
                </a:cubicBezTo>
                <a:cubicBezTo>
                  <a:pt x="689532" y="2741604"/>
                  <a:pt x="619665" y="2714421"/>
                  <a:pt x="597940" y="2706835"/>
                </a:cubicBezTo>
                <a:cubicBezTo>
                  <a:pt x="587430" y="2706236"/>
                  <a:pt x="583862" y="2704593"/>
                  <a:pt x="579683" y="2704183"/>
                </a:cubicBezTo>
                <a:lnTo>
                  <a:pt x="572865" y="2704372"/>
                </a:lnTo>
                <a:cubicBezTo>
                  <a:pt x="550627" y="2698066"/>
                  <a:pt x="474197" y="2673651"/>
                  <a:pt x="446247" y="2666342"/>
                </a:cubicBezTo>
                <a:cubicBezTo>
                  <a:pt x="429213" y="2673994"/>
                  <a:pt x="416808" y="2669256"/>
                  <a:pt x="405163" y="2660519"/>
                </a:cubicBezTo>
                <a:cubicBezTo>
                  <a:pt x="367566" y="2660861"/>
                  <a:pt x="334968" y="2646856"/>
                  <a:pt x="293583" y="2639823"/>
                </a:cubicBezTo>
                <a:lnTo>
                  <a:pt x="119529" y="2588018"/>
                </a:lnTo>
                <a:cubicBezTo>
                  <a:pt x="73377" y="2578908"/>
                  <a:pt x="36403" y="2586550"/>
                  <a:pt x="16674" y="2585162"/>
                </a:cubicBezTo>
                <a:lnTo>
                  <a:pt x="1150" y="2579693"/>
                </a:lnTo>
                <a:cubicBezTo>
                  <a:pt x="-1438" y="2323697"/>
                  <a:pt x="1148" y="1341304"/>
                  <a:pt x="1148" y="1049184"/>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9B3DB53-ACD6-468B-AFDB-BCD1A44878CB}"/>
              </a:ext>
            </a:extLst>
          </p:cNvPr>
          <p:cNvSpPr>
            <a:spLocks noGrp="1"/>
          </p:cNvSpPr>
          <p:nvPr>
            <p:ph type="title"/>
          </p:nvPr>
        </p:nvSpPr>
        <p:spPr>
          <a:xfrm>
            <a:off x="1137036" y="548640"/>
            <a:ext cx="9916632" cy="1188720"/>
          </a:xfrm>
        </p:spPr>
        <p:txBody>
          <a:bodyPr>
            <a:normAutofit/>
          </a:bodyPr>
          <a:lstStyle/>
          <a:p>
            <a:r>
              <a:rPr lang="en-GB">
                <a:solidFill>
                  <a:schemeClr val="tx1">
                    <a:lumMod val="85000"/>
                    <a:lumOff val="15000"/>
                  </a:schemeClr>
                </a:solidFill>
              </a:rPr>
              <a:t>Sacrifice</a:t>
            </a:r>
          </a:p>
        </p:txBody>
      </p:sp>
      <p:sp>
        <p:nvSpPr>
          <p:cNvPr id="3" name="Content Placeholder 2">
            <a:extLst>
              <a:ext uri="{FF2B5EF4-FFF2-40B4-BE49-F238E27FC236}">
                <a16:creationId xmlns:a16="http://schemas.microsoft.com/office/drawing/2014/main" id="{E1E475E4-6A3B-4AAA-94C2-47482FF503A7}"/>
              </a:ext>
            </a:extLst>
          </p:cNvPr>
          <p:cNvSpPr>
            <a:spLocks noGrp="1"/>
          </p:cNvSpPr>
          <p:nvPr>
            <p:ph idx="1"/>
          </p:nvPr>
        </p:nvSpPr>
        <p:spPr>
          <a:xfrm>
            <a:off x="1957987" y="1737360"/>
            <a:ext cx="8276026" cy="4379563"/>
          </a:xfrm>
        </p:spPr>
        <p:txBody>
          <a:bodyPr anchor="ctr">
            <a:normAutofit/>
          </a:bodyPr>
          <a:lstStyle/>
          <a:p>
            <a:pPr marL="0" indent="0">
              <a:buNone/>
            </a:pPr>
            <a:r>
              <a:rPr lang="en-GB" dirty="0">
                <a:solidFill>
                  <a:schemeClr val="tx1">
                    <a:lumMod val="85000"/>
                    <a:lumOff val="15000"/>
                  </a:schemeClr>
                </a:solidFill>
              </a:rPr>
              <a:t>Christ and the Eucharist</a:t>
            </a:r>
          </a:p>
          <a:p>
            <a:pPr marL="0" indent="0">
              <a:buNone/>
            </a:pPr>
            <a:endParaRPr lang="en-GB" dirty="0">
              <a:solidFill>
                <a:schemeClr val="tx1">
                  <a:lumMod val="85000"/>
                  <a:lumOff val="15000"/>
                </a:schemeClr>
              </a:solidFill>
            </a:endParaRPr>
          </a:p>
          <a:p>
            <a:pPr marL="0" indent="0">
              <a:buNone/>
            </a:pPr>
            <a:r>
              <a:rPr lang="en-GB" b="0" i="0" dirty="0">
                <a:solidFill>
                  <a:schemeClr val="tx1">
                    <a:lumMod val="85000"/>
                    <a:lumOff val="15000"/>
                  </a:schemeClr>
                </a:solidFill>
                <a:effectLst/>
                <a:latin typeface="system-ui"/>
              </a:rPr>
              <a:t>Then he took a loaf of bread, and when he had given thanks, he broke it and gave it to them, saying, ‘This is my body, which is given for you. Do this in remembrance of me.’ </a:t>
            </a:r>
            <a:r>
              <a:rPr lang="en-GB" b="1" i="0" baseline="30000" dirty="0">
                <a:solidFill>
                  <a:schemeClr val="tx1">
                    <a:lumMod val="85000"/>
                    <a:lumOff val="15000"/>
                  </a:schemeClr>
                </a:solidFill>
                <a:effectLst/>
                <a:latin typeface="system-ui"/>
              </a:rPr>
              <a:t>20 </a:t>
            </a:r>
            <a:r>
              <a:rPr lang="en-GB" b="0" i="0" dirty="0">
                <a:solidFill>
                  <a:schemeClr val="tx1">
                    <a:lumMod val="85000"/>
                    <a:lumOff val="15000"/>
                  </a:schemeClr>
                </a:solidFill>
                <a:effectLst/>
                <a:latin typeface="system-ui"/>
              </a:rPr>
              <a:t>And he did the same with the cup after supper, saying, ‘This cup that is poured out for you is the new covenant in my blood. Luke 22</a:t>
            </a:r>
            <a:endParaRPr lang="en-GB" dirty="0">
              <a:solidFill>
                <a:schemeClr val="tx1">
                  <a:lumMod val="85000"/>
                  <a:lumOff val="15000"/>
                </a:schemeClr>
              </a:solidFill>
            </a:endParaRPr>
          </a:p>
        </p:txBody>
      </p:sp>
    </p:spTree>
    <p:extLst>
      <p:ext uri="{BB962C8B-B14F-4D97-AF65-F5344CB8AC3E}">
        <p14:creationId xmlns:p14="http://schemas.microsoft.com/office/powerpoint/2010/main" val="2226205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4D44A5-2406-47F0-B93F-8A373B6D49E4}"/>
              </a:ext>
            </a:extLst>
          </p:cNvPr>
          <p:cNvSpPr>
            <a:spLocks noGrp="1"/>
          </p:cNvSpPr>
          <p:nvPr>
            <p:ph type="title"/>
          </p:nvPr>
        </p:nvSpPr>
        <p:spPr>
          <a:xfrm>
            <a:off x="572493" y="238539"/>
            <a:ext cx="11018520" cy="1434415"/>
          </a:xfrm>
        </p:spPr>
        <p:txBody>
          <a:bodyPr anchor="b">
            <a:normAutofit/>
          </a:bodyPr>
          <a:lstStyle/>
          <a:p>
            <a:r>
              <a:rPr lang="en-GB" sz="5400"/>
              <a:t>Sacrifice</a:t>
            </a:r>
          </a:p>
        </p:txBody>
      </p:sp>
      <p:sp>
        <p:nvSpPr>
          <p:cNvPr id="307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8E3A87-24E5-4E36-A3D3-3D999D95977A}"/>
              </a:ext>
            </a:extLst>
          </p:cNvPr>
          <p:cNvSpPr>
            <a:spLocks noGrp="1"/>
          </p:cNvSpPr>
          <p:nvPr>
            <p:ph idx="1"/>
          </p:nvPr>
        </p:nvSpPr>
        <p:spPr>
          <a:xfrm>
            <a:off x="572493" y="2071316"/>
            <a:ext cx="6713552" cy="4119172"/>
          </a:xfrm>
        </p:spPr>
        <p:txBody>
          <a:bodyPr anchor="t">
            <a:normAutofit/>
          </a:bodyPr>
          <a:lstStyle/>
          <a:p>
            <a:pPr marL="0" indent="0">
              <a:buNone/>
            </a:pPr>
            <a:r>
              <a:rPr lang="en-GB" sz="2400" dirty="0"/>
              <a:t>Taking, blessing, breaking and sharing – the transformative act of generosity</a:t>
            </a:r>
          </a:p>
          <a:p>
            <a:pPr marL="0" indent="0">
              <a:buNone/>
            </a:pPr>
            <a:endParaRPr lang="en-GB" sz="2200" dirty="0"/>
          </a:p>
          <a:p>
            <a:pPr marL="0" indent="0">
              <a:buNone/>
            </a:pPr>
            <a:r>
              <a:rPr lang="en-GB" sz="2200" b="0" i="0" dirty="0">
                <a:effectLst/>
                <a:latin typeface="system-ui"/>
              </a:rPr>
              <a:t>So he went in to stay with them. </a:t>
            </a:r>
            <a:r>
              <a:rPr lang="en-GB" sz="2200" b="1" i="0" baseline="30000" dirty="0">
                <a:effectLst/>
                <a:latin typeface="system-ui"/>
              </a:rPr>
              <a:t>30 </a:t>
            </a:r>
            <a:r>
              <a:rPr lang="en-GB" sz="2200" b="0" i="0" dirty="0">
                <a:effectLst/>
                <a:latin typeface="system-ui"/>
              </a:rPr>
              <a:t>When he was at the table with them, he took bread, blessed and broke it, and gave it to them. </a:t>
            </a:r>
            <a:r>
              <a:rPr lang="en-GB" sz="2200" b="1" i="0" baseline="30000" dirty="0">
                <a:effectLst/>
                <a:latin typeface="system-ui"/>
              </a:rPr>
              <a:t>31 </a:t>
            </a:r>
            <a:r>
              <a:rPr lang="en-GB" sz="2200" b="0" i="0" dirty="0">
                <a:effectLst/>
                <a:latin typeface="system-ui"/>
              </a:rPr>
              <a:t>Then their eyes were opened, and they recognized him;  Luke 24</a:t>
            </a:r>
            <a:endParaRPr lang="en-GB" sz="2200" dirty="0"/>
          </a:p>
          <a:p>
            <a:pPr marL="0" indent="0">
              <a:buNone/>
            </a:pPr>
            <a:endParaRPr lang="en-GB" sz="2200" dirty="0"/>
          </a:p>
        </p:txBody>
      </p:sp>
      <p:pic>
        <p:nvPicPr>
          <p:cNvPr id="3074" name="Picture 2" descr="Broken Bread - Kelley Latta Ministries">
            <a:extLst>
              <a:ext uri="{FF2B5EF4-FFF2-40B4-BE49-F238E27FC236}">
                <a16:creationId xmlns:a16="http://schemas.microsoft.com/office/drawing/2014/main" id="{F017CD4E-25AC-424D-AEB8-B3C575AF19E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403" r="17576" b="-1"/>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4515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6FF0F-391C-444B-9D6C-396E698982F5}"/>
              </a:ext>
            </a:extLst>
          </p:cNvPr>
          <p:cNvSpPr>
            <a:spLocks noGrp="1"/>
          </p:cNvSpPr>
          <p:nvPr>
            <p:ph type="title"/>
          </p:nvPr>
        </p:nvSpPr>
        <p:spPr>
          <a:xfrm>
            <a:off x="838200" y="556995"/>
            <a:ext cx="10515600" cy="1133693"/>
          </a:xfrm>
        </p:spPr>
        <p:txBody>
          <a:bodyPr vert="horz" lIns="91440" tIns="45720" rIns="91440" bIns="45720" rtlCol="0" anchor="ctr">
            <a:normAutofit/>
          </a:bodyPr>
          <a:lstStyle/>
          <a:p>
            <a:r>
              <a:rPr lang="en-US" sz="5200" b="1" dirty="0"/>
              <a:t>Eight</a:t>
            </a:r>
            <a:r>
              <a:rPr lang="en-US" sz="5200" b="1" kern="1200" dirty="0">
                <a:solidFill>
                  <a:schemeClr val="tx1"/>
                </a:solidFill>
                <a:latin typeface="+mj-lt"/>
                <a:ea typeface="+mj-ea"/>
                <a:cs typeface="+mj-cs"/>
              </a:rPr>
              <a:t> themes of Generosity</a:t>
            </a:r>
          </a:p>
        </p:txBody>
      </p:sp>
      <p:graphicFrame>
        <p:nvGraphicFramePr>
          <p:cNvPr id="11" name="Content Placeholder 10">
            <a:extLst>
              <a:ext uri="{FF2B5EF4-FFF2-40B4-BE49-F238E27FC236}">
                <a16:creationId xmlns:a16="http://schemas.microsoft.com/office/drawing/2014/main" id="{FE190409-D402-4F04-9E19-E1B82F16603B}"/>
              </a:ext>
            </a:extLst>
          </p:cNvPr>
          <p:cNvGraphicFramePr>
            <a:graphicFrameLocks noGrp="1"/>
          </p:cNvGraphicFramePr>
          <p:nvPr>
            <p:ph sz="half" idx="2"/>
            <p:extLst>
              <p:ext uri="{D42A27DB-BD31-4B8C-83A1-F6EECF244321}">
                <p14:modId xmlns:p14="http://schemas.microsoft.com/office/powerpoint/2010/main" val="114616206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4471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349250"/>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B32C5D-37D2-47FC-B7EC-25CB37381882}"/>
              </a:ext>
            </a:extLst>
          </p:cNvPr>
          <p:cNvSpPr>
            <a:spLocks noGrp="1"/>
          </p:cNvSpPr>
          <p:nvPr>
            <p:ph type="title"/>
          </p:nvPr>
        </p:nvSpPr>
        <p:spPr>
          <a:xfrm>
            <a:off x="838200" y="588168"/>
            <a:ext cx="10515600" cy="1325563"/>
          </a:xfrm>
        </p:spPr>
        <p:txBody>
          <a:bodyPr>
            <a:normAutofit/>
          </a:bodyPr>
          <a:lstStyle/>
          <a:p>
            <a:pPr algn="ctr"/>
            <a:r>
              <a:rPr lang="en-GB" sz="4600" dirty="0">
                <a:solidFill>
                  <a:srgbClr val="FFFFFF"/>
                </a:solidFill>
              </a:rPr>
              <a:t>Questions </a:t>
            </a:r>
          </a:p>
        </p:txBody>
      </p:sp>
      <p:sp>
        <p:nvSpPr>
          <p:cNvPr id="3" name="Content Placeholder 2">
            <a:extLst>
              <a:ext uri="{FF2B5EF4-FFF2-40B4-BE49-F238E27FC236}">
                <a16:creationId xmlns:a16="http://schemas.microsoft.com/office/drawing/2014/main" id="{653F3994-6E14-4DA8-BC0C-5D41167DC699}"/>
              </a:ext>
            </a:extLst>
          </p:cNvPr>
          <p:cNvSpPr>
            <a:spLocks noGrp="1"/>
          </p:cNvSpPr>
          <p:nvPr>
            <p:ph idx="1"/>
          </p:nvPr>
        </p:nvSpPr>
        <p:spPr>
          <a:xfrm>
            <a:off x="838200" y="2391568"/>
            <a:ext cx="10515600" cy="3785394"/>
          </a:xfrm>
        </p:spPr>
        <p:txBody>
          <a:bodyPr anchor="ctr">
            <a:normAutofit/>
          </a:bodyPr>
          <a:lstStyle/>
          <a:p>
            <a:pPr marL="514350" indent="-514350">
              <a:buAutoNum type="arabicPeriod"/>
            </a:pPr>
            <a:r>
              <a:rPr lang="en-GB" sz="2400"/>
              <a:t>What does ‘enough’ mean where you are ?    </a:t>
            </a:r>
          </a:p>
          <a:p>
            <a:pPr marL="514350" indent="-514350">
              <a:buAutoNum type="arabicPeriod"/>
            </a:pPr>
            <a:r>
              <a:rPr lang="en-GB" sz="2400"/>
              <a:t>What would it look like to give of our abundance?</a:t>
            </a:r>
          </a:p>
          <a:p>
            <a:pPr marL="514350" indent="-514350">
              <a:buAutoNum type="arabicPeriod"/>
            </a:pPr>
            <a:r>
              <a:rPr lang="en-GB" sz="2400"/>
              <a:t>Thinking of our finances, what do we need to take, bless, break and share?</a:t>
            </a:r>
          </a:p>
          <a:p>
            <a:pPr marL="514350" indent="-514350">
              <a:buAutoNum type="arabicPeriod"/>
            </a:pPr>
            <a:r>
              <a:rPr lang="en-GB" sz="2400"/>
              <a:t>How does your church bank account reflect Biblical principles?</a:t>
            </a:r>
          </a:p>
          <a:p>
            <a:pPr marL="514350" indent="-514350">
              <a:buAutoNum type="arabicPeriod"/>
            </a:pPr>
            <a:r>
              <a:rPr lang="en-GB" sz="2400"/>
              <a:t>Is there anything you need to challenge?</a:t>
            </a:r>
          </a:p>
        </p:txBody>
      </p:sp>
    </p:spTree>
    <p:extLst>
      <p:ext uri="{BB962C8B-B14F-4D97-AF65-F5344CB8AC3E}">
        <p14:creationId xmlns:p14="http://schemas.microsoft.com/office/powerpoint/2010/main" val="232732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80DC21-E3C1-43C0-B94E-C645F96DA011}"/>
              </a:ext>
            </a:extLst>
          </p:cNvPr>
          <p:cNvSpPr txBox="1"/>
          <p:nvPr/>
        </p:nvSpPr>
        <p:spPr>
          <a:xfrm>
            <a:off x="3046956" y="477476"/>
            <a:ext cx="6093912" cy="5909310"/>
          </a:xfrm>
          <a:prstGeom prst="rect">
            <a:avLst/>
          </a:prstGeom>
          <a:noFill/>
        </p:spPr>
        <p:txBody>
          <a:bodyPr wrap="square">
            <a:spAutoFit/>
          </a:bodyPr>
          <a:lstStyle/>
          <a:p>
            <a:pPr algn="l"/>
            <a:r>
              <a:rPr lang="en-GB" b="0" i="0" u="none" strike="noStrike">
                <a:solidFill>
                  <a:srgbClr val="1C2833"/>
                </a:solidFill>
                <a:effectLst/>
                <a:latin typeface="Libre Franklin"/>
              </a:rPr>
              <a:t>I am no longer my own but yours.</a:t>
            </a:r>
            <a:br>
              <a:rPr lang="en-GB" b="0" i="0" u="none" strike="noStrike">
                <a:solidFill>
                  <a:srgbClr val="1C2833"/>
                </a:solidFill>
                <a:effectLst/>
                <a:latin typeface="Libre Franklin"/>
              </a:rPr>
            </a:br>
            <a:r>
              <a:rPr lang="en-GB" b="0" i="0" u="none" strike="noStrike">
                <a:solidFill>
                  <a:srgbClr val="1C2833"/>
                </a:solidFill>
                <a:effectLst/>
                <a:latin typeface="Libre Franklin"/>
              </a:rPr>
              <a:t>Put me to what you will,</a:t>
            </a:r>
            <a:br>
              <a:rPr lang="en-GB" b="0" i="0" u="none" strike="noStrike">
                <a:solidFill>
                  <a:srgbClr val="1C2833"/>
                </a:solidFill>
                <a:effectLst/>
                <a:latin typeface="Libre Franklin"/>
              </a:rPr>
            </a:br>
            <a:r>
              <a:rPr lang="en-GB" b="0" i="0" u="none" strike="noStrike">
                <a:solidFill>
                  <a:srgbClr val="1C2833"/>
                </a:solidFill>
                <a:effectLst/>
                <a:latin typeface="Libre Franklin"/>
              </a:rPr>
              <a:t>rank me with whom you will;</a:t>
            </a:r>
            <a:br>
              <a:rPr lang="en-GB" b="0" i="0" u="none" strike="noStrike">
                <a:solidFill>
                  <a:srgbClr val="1C2833"/>
                </a:solidFill>
                <a:effectLst/>
                <a:latin typeface="Libre Franklin"/>
              </a:rPr>
            </a:br>
            <a:r>
              <a:rPr lang="en-GB" b="0" i="0" u="none" strike="noStrike">
                <a:solidFill>
                  <a:srgbClr val="1C2833"/>
                </a:solidFill>
                <a:effectLst/>
                <a:latin typeface="Libre Franklin"/>
              </a:rPr>
              <a:t>put me to doing,</a:t>
            </a:r>
            <a:br>
              <a:rPr lang="en-GB" b="0" i="0" u="none" strike="noStrike">
                <a:solidFill>
                  <a:srgbClr val="1C2833"/>
                </a:solidFill>
                <a:effectLst/>
                <a:latin typeface="Libre Franklin"/>
              </a:rPr>
            </a:br>
            <a:r>
              <a:rPr lang="en-GB" b="0" i="0" u="none" strike="noStrike">
                <a:solidFill>
                  <a:srgbClr val="1C2833"/>
                </a:solidFill>
                <a:effectLst/>
                <a:latin typeface="Libre Franklin"/>
              </a:rPr>
              <a:t>put me to suffering;</a:t>
            </a:r>
            <a:br>
              <a:rPr lang="en-GB" b="0" i="0" u="none" strike="noStrike">
                <a:solidFill>
                  <a:srgbClr val="1C2833"/>
                </a:solidFill>
                <a:effectLst/>
                <a:latin typeface="Libre Franklin"/>
              </a:rPr>
            </a:br>
            <a:r>
              <a:rPr lang="en-GB" b="0" i="0" u="none" strike="noStrike">
                <a:solidFill>
                  <a:srgbClr val="1C2833"/>
                </a:solidFill>
                <a:effectLst/>
                <a:latin typeface="Libre Franklin"/>
              </a:rPr>
              <a:t>let me be employed for you,</a:t>
            </a:r>
            <a:br>
              <a:rPr lang="en-GB" b="0" i="0" u="none" strike="noStrike">
                <a:solidFill>
                  <a:srgbClr val="1C2833"/>
                </a:solidFill>
                <a:effectLst/>
                <a:latin typeface="Libre Franklin"/>
              </a:rPr>
            </a:br>
            <a:r>
              <a:rPr lang="en-GB" b="0" i="0" u="none" strike="noStrike">
                <a:solidFill>
                  <a:srgbClr val="1C2833"/>
                </a:solidFill>
                <a:effectLst/>
                <a:latin typeface="Libre Franklin"/>
              </a:rPr>
              <a:t>or laid aside for you,</a:t>
            </a:r>
            <a:br>
              <a:rPr lang="en-GB" b="0" i="0" u="none" strike="noStrike">
                <a:solidFill>
                  <a:srgbClr val="1C2833"/>
                </a:solidFill>
                <a:effectLst/>
                <a:latin typeface="Libre Franklin"/>
              </a:rPr>
            </a:br>
            <a:r>
              <a:rPr lang="en-GB" b="0" i="0" u="none" strike="noStrike">
                <a:solidFill>
                  <a:srgbClr val="1C2833"/>
                </a:solidFill>
                <a:effectLst/>
                <a:latin typeface="Libre Franklin"/>
              </a:rPr>
              <a:t>exalted for you,</a:t>
            </a:r>
            <a:br>
              <a:rPr lang="en-GB" b="0" i="0" u="none" strike="noStrike">
                <a:solidFill>
                  <a:srgbClr val="1C2833"/>
                </a:solidFill>
                <a:effectLst/>
                <a:latin typeface="Libre Franklin"/>
              </a:rPr>
            </a:br>
            <a:r>
              <a:rPr lang="en-GB" b="0" i="0" u="none" strike="noStrike">
                <a:solidFill>
                  <a:srgbClr val="1C2833"/>
                </a:solidFill>
                <a:effectLst/>
                <a:latin typeface="Libre Franklin"/>
              </a:rPr>
              <a:t>or brought low for you;</a:t>
            </a:r>
            <a:br>
              <a:rPr lang="en-GB" b="0" i="0" u="none" strike="noStrike">
                <a:solidFill>
                  <a:srgbClr val="1C2833"/>
                </a:solidFill>
                <a:effectLst/>
                <a:latin typeface="Libre Franklin"/>
              </a:rPr>
            </a:br>
            <a:r>
              <a:rPr lang="en-GB" b="0" i="0" u="none" strike="noStrike">
                <a:solidFill>
                  <a:srgbClr val="1C2833"/>
                </a:solidFill>
                <a:effectLst/>
                <a:latin typeface="Libre Franklin"/>
              </a:rPr>
              <a:t>let me be full,</a:t>
            </a:r>
            <a:br>
              <a:rPr lang="en-GB" b="0" i="0" u="none" strike="noStrike">
                <a:solidFill>
                  <a:srgbClr val="1C2833"/>
                </a:solidFill>
                <a:effectLst/>
                <a:latin typeface="Libre Franklin"/>
              </a:rPr>
            </a:br>
            <a:r>
              <a:rPr lang="en-GB" b="0" i="0" u="none" strike="noStrike">
                <a:solidFill>
                  <a:srgbClr val="1C2833"/>
                </a:solidFill>
                <a:effectLst/>
                <a:latin typeface="Libre Franklin"/>
              </a:rPr>
              <a:t>let me be empty,</a:t>
            </a:r>
            <a:br>
              <a:rPr lang="en-GB" b="0" i="0" u="none" strike="noStrike">
                <a:solidFill>
                  <a:srgbClr val="1C2833"/>
                </a:solidFill>
                <a:effectLst/>
                <a:latin typeface="Libre Franklin"/>
              </a:rPr>
            </a:br>
            <a:r>
              <a:rPr lang="en-GB" b="0" i="0" u="none" strike="noStrike">
                <a:solidFill>
                  <a:srgbClr val="1C2833"/>
                </a:solidFill>
                <a:effectLst/>
                <a:latin typeface="Libre Franklin"/>
              </a:rPr>
              <a:t>let me have all things,</a:t>
            </a:r>
            <a:br>
              <a:rPr lang="en-GB" b="0" i="0" u="none" strike="noStrike">
                <a:solidFill>
                  <a:srgbClr val="1C2833"/>
                </a:solidFill>
                <a:effectLst/>
                <a:latin typeface="Libre Franklin"/>
              </a:rPr>
            </a:br>
            <a:r>
              <a:rPr lang="en-GB" b="0" i="0" u="none" strike="noStrike">
                <a:solidFill>
                  <a:srgbClr val="1C2833"/>
                </a:solidFill>
                <a:effectLst/>
                <a:latin typeface="Libre Franklin"/>
              </a:rPr>
              <a:t>let me have nothing:</a:t>
            </a:r>
            <a:br>
              <a:rPr lang="en-GB" b="0" i="0" u="none" strike="noStrike">
                <a:solidFill>
                  <a:srgbClr val="1C2833"/>
                </a:solidFill>
                <a:effectLst/>
                <a:latin typeface="Libre Franklin"/>
              </a:rPr>
            </a:br>
            <a:r>
              <a:rPr lang="en-GB" b="0" i="0" u="none" strike="noStrike">
                <a:solidFill>
                  <a:srgbClr val="1C2833"/>
                </a:solidFill>
                <a:effectLst/>
                <a:latin typeface="Libre Franklin"/>
              </a:rPr>
              <a:t>I freely and wholeheartedly yield all things</a:t>
            </a:r>
            <a:br>
              <a:rPr lang="en-GB" b="0" i="0" u="none" strike="noStrike">
                <a:solidFill>
                  <a:srgbClr val="1C2833"/>
                </a:solidFill>
                <a:effectLst/>
                <a:latin typeface="Libre Franklin"/>
              </a:rPr>
            </a:br>
            <a:r>
              <a:rPr lang="en-GB" b="0" i="0" u="none" strike="noStrike">
                <a:solidFill>
                  <a:srgbClr val="1C2833"/>
                </a:solidFill>
                <a:effectLst/>
                <a:latin typeface="Libre Franklin"/>
              </a:rPr>
              <a:t>to your pleasure and disposal.</a:t>
            </a:r>
            <a:br>
              <a:rPr lang="en-GB" b="0" i="0" u="none" strike="noStrike">
                <a:solidFill>
                  <a:srgbClr val="1C2833"/>
                </a:solidFill>
                <a:effectLst/>
                <a:latin typeface="Libre Franklin"/>
              </a:rPr>
            </a:br>
            <a:r>
              <a:rPr lang="en-GB" b="0" i="0" u="none" strike="noStrike">
                <a:solidFill>
                  <a:srgbClr val="1C2833"/>
                </a:solidFill>
                <a:effectLst/>
                <a:latin typeface="Libre Franklin"/>
              </a:rPr>
              <a:t>And now, glorious and blessed God,</a:t>
            </a:r>
            <a:br>
              <a:rPr lang="en-GB" b="0" i="0" u="none" strike="noStrike">
                <a:solidFill>
                  <a:srgbClr val="1C2833"/>
                </a:solidFill>
                <a:effectLst/>
                <a:latin typeface="Libre Franklin"/>
              </a:rPr>
            </a:br>
            <a:r>
              <a:rPr lang="en-GB" b="0" i="0" u="none" strike="noStrike">
                <a:solidFill>
                  <a:srgbClr val="1C2833"/>
                </a:solidFill>
                <a:effectLst/>
                <a:latin typeface="Libre Franklin"/>
              </a:rPr>
              <a:t>Father, Son and Holy Spirit,</a:t>
            </a:r>
            <a:br>
              <a:rPr lang="en-GB" b="0" i="0" u="none" strike="noStrike">
                <a:solidFill>
                  <a:srgbClr val="1C2833"/>
                </a:solidFill>
                <a:effectLst/>
                <a:latin typeface="Libre Franklin"/>
              </a:rPr>
            </a:br>
            <a:r>
              <a:rPr lang="en-GB" b="0" i="0" u="none" strike="noStrike">
                <a:solidFill>
                  <a:srgbClr val="1C2833"/>
                </a:solidFill>
                <a:effectLst/>
                <a:latin typeface="Libre Franklin"/>
              </a:rPr>
              <a:t>you are mine and I am yours. So be it.</a:t>
            </a:r>
            <a:br>
              <a:rPr lang="en-GB" b="0" i="0" u="none" strike="noStrike">
                <a:solidFill>
                  <a:srgbClr val="1C2833"/>
                </a:solidFill>
                <a:effectLst/>
                <a:latin typeface="Libre Franklin"/>
              </a:rPr>
            </a:br>
            <a:r>
              <a:rPr lang="en-GB" b="0" i="0" u="none" strike="noStrike">
                <a:solidFill>
                  <a:srgbClr val="1C2833"/>
                </a:solidFill>
                <a:effectLst/>
                <a:latin typeface="Libre Franklin"/>
              </a:rPr>
              <a:t>And the covenant now made on earth, let it be ratified in heaven.'</a:t>
            </a:r>
          </a:p>
          <a:p>
            <a:pPr algn="l"/>
            <a:r>
              <a:rPr lang="en-GB" b="0" i="1">
                <a:solidFill>
                  <a:srgbClr val="222222"/>
                </a:solidFill>
                <a:effectLst/>
                <a:latin typeface="Libre Franklin"/>
              </a:rPr>
              <a:t>The Methodist Covenant Prayer</a:t>
            </a:r>
            <a:endParaRPr lang="en-GB" b="0" i="0" dirty="0">
              <a:solidFill>
                <a:srgbClr val="222222"/>
              </a:solidFill>
              <a:effectLst/>
              <a:latin typeface="Libre Franklin"/>
            </a:endParaRPr>
          </a:p>
        </p:txBody>
      </p:sp>
    </p:spTree>
    <p:extLst>
      <p:ext uri="{BB962C8B-B14F-4D97-AF65-F5344CB8AC3E}">
        <p14:creationId xmlns:p14="http://schemas.microsoft.com/office/powerpoint/2010/main" val="2414368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7E04FE-2450-4412-AB86-655272D29B14}"/>
              </a:ext>
            </a:extLst>
          </p:cNvPr>
          <p:cNvSpPr>
            <a:spLocks noGrp="1"/>
          </p:cNvSpPr>
          <p:nvPr>
            <p:ph type="title"/>
          </p:nvPr>
        </p:nvSpPr>
        <p:spPr>
          <a:xfrm>
            <a:off x="838200" y="704088"/>
            <a:ext cx="3529953" cy="2980944"/>
          </a:xfrm>
        </p:spPr>
        <p:txBody>
          <a:bodyPr>
            <a:normAutofit/>
          </a:bodyPr>
          <a:lstStyle/>
          <a:p>
            <a:r>
              <a:rPr lang="en-GB">
                <a:solidFill>
                  <a:schemeClr val="bg1"/>
                </a:solidFill>
              </a:rPr>
              <a:t>1.	Gift</a:t>
            </a:r>
          </a:p>
        </p:txBody>
      </p:sp>
      <p:sp>
        <p:nvSpPr>
          <p:cNvPr id="3" name="Content Placeholder 2">
            <a:extLst>
              <a:ext uri="{FF2B5EF4-FFF2-40B4-BE49-F238E27FC236}">
                <a16:creationId xmlns:a16="http://schemas.microsoft.com/office/drawing/2014/main" id="{8B18AD02-F59B-471E-A5E7-DD2CEA60D1E4}"/>
              </a:ext>
            </a:extLst>
          </p:cNvPr>
          <p:cNvSpPr>
            <a:spLocks noGrp="1"/>
          </p:cNvSpPr>
          <p:nvPr>
            <p:ph idx="1"/>
          </p:nvPr>
        </p:nvSpPr>
        <p:spPr>
          <a:xfrm>
            <a:off x="6212410" y="704088"/>
            <a:ext cx="5135293" cy="5248656"/>
          </a:xfrm>
        </p:spPr>
        <p:txBody>
          <a:bodyPr anchor="ctr">
            <a:normAutofit/>
          </a:bodyPr>
          <a:lstStyle/>
          <a:p>
            <a:pPr marL="0" indent="0">
              <a:buNone/>
            </a:pPr>
            <a:r>
              <a:rPr lang="en-GB" sz="2400" dirty="0"/>
              <a:t>Your, Lord is the greatness, the power.</a:t>
            </a:r>
          </a:p>
          <a:p>
            <a:pPr marL="0" indent="0">
              <a:buNone/>
            </a:pPr>
            <a:r>
              <a:rPr lang="en-GB" sz="2400" dirty="0"/>
              <a:t>The glory, the splendour and the majesty;</a:t>
            </a:r>
          </a:p>
          <a:p>
            <a:pPr marL="0" indent="0">
              <a:buNone/>
            </a:pPr>
            <a:r>
              <a:rPr lang="en-GB" sz="2400" dirty="0"/>
              <a:t>For everything in heaven and on earth are yours</a:t>
            </a:r>
          </a:p>
          <a:p>
            <a:pPr marL="0" indent="0">
              <a:buNone/>
            </a:pPr>
            <a:r>
              <a:rPr lang="en-GB" sz="2400" b="1" dirty="0"/>
              <a:t>All things come from you,</a:t>
            </a:r>
          </a:p>
          <a:p>
            <a:pPr marL="0" indent="0">
              <a:buNone/>
            </a:pPr>
            <a:r>
              <a:rPr lang="en-GB" sz="2400" b="1" dirty="0"/>
              <a:t>And of your own do we give you.</a:t>
            </a:r>
          </a:p>
        </p:txBody>
      </p:sp>
    </p:spTree>
    <p:extLst>
      <p:ext uri="{BB962C8B-B14F-4D97-AF65-F5344CB8AC3E}">
        <p14:creationId xmlns:p14="http://schemas.microsoft.com/office/powerpoint/2010/main" val="2886223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926A1F4-8A37-460B-90CD-C7A25FF53D25}"/>
              </a:ext>
            </a:extLst>
          </p:cNvPr>
          <p:cNvSpPr>
            <a:spLocks noGrp="1"/>
          </p:cNvSpPr>
          <p:nvPr>
            <p:ph type="title"/>
          </p:nvPr>
        </p:nvSpPr>
        <p:spPr>
          <a:xfrm>
            <a:off x="1137036" y="548640"/>
            <a:ext cx="9543405" cy="1188720"/>
          </a:xfrm>
        </p:spPr>
        <p:txBody>
          <a:bodyPr>
            <a:normAutofit/>
          </a:bodyPr>
          <a:lstStyle/>
          <a:p>
            <a:r>
              <a:rPr lang="en-GB" dirty="0">
                <a:solidFill>
                  <a:schemeClr val="tx1">
                    <a:lumMod val="85000"/>
                    <a:lumOff val="15000"/>
                  </a:schemeClr>
                </a:solidFill>
              </a:rPr>
              <a:t>Gift</a:t>
            </a:r>
          </a:p>
        </p:txBody>
      </p:sp>
      <p:sp>
        <p:nvSpPr>
          <p:cNvPr id="3" name="Content Placeholder 2">
            <a:extLst>
              <a:ext uri="{FF2B5EF4-FFF2-40B4-BE49-F238E27FC236}">
                <a16:creationId xmlns:a16="http://schemas.microsoft.com/office/drawing/2014/main" id="{BCE50E68-5113-48E2-8C90-8F8FA8E438FF}"/>
              </a:ext>
            </a:extLst>
          </p:cNvPr>
          <p:cNvSpPr>
            <a:spLocks noGrp="1"/>
          </p:cNvSpPr>
          <p:nvPr>
            <p:ph idx="1"/>
          </p:nvPr>
        </p:nvSpPr>
        <p:spPr>
          <a:xfrm>
            <a:off x="568036" y="1737360"/>
            <a:ext cx="11249441" cy="4233535"/>
          </a:xfrm>
        </p:spPr>
        <p:txBody>
          <a:bodyPr anchor="ctr">
            <a:normAutofit/>
          </a:bodyPr>
          <a:lstStyle/>
          <a:p>
            <a:pPr marL="0" indent="0">
              <a:buNone/>
            </a:pPr>
            <a:endParaRPr lang="en-GB" sz="1700" b="1" i="0" baseline="30000" dirty="0">
              <a:solidFill>
                <a:schemeClr val="tx1">
                  <a:lumMod val="85000"/>
                  <a:lumOff val="15000"/>
                </a:schemeClr>
              </a:solidFill>
              <a:effectLst/>
              <a:latin typeface="system-ui"/>
            </a:endParaRPr>
          </a:p>
          <a:p>
            <a:pPr marL="0" indent="0">
              <a:buNone/>
            </a:pPr>
            <a:r>
              <a:rPr lang="en-GB" sz="3200" b="1" baseline="30000" dirty="0">
                <a:solidFill>
                  <a:schemeClr val="tx1">
                    <a:lumMod val="85000"/>
                    <a:lumOff val="15000"/>
                  </a:schemeClr>
                </a:solidFill>
                <a:latin typeface="+mj-lt"/>
              </a:rPr>
              <a:t>In the beginning God gives us the gift of Creation – it started with God’s generosity</a:t>
            </a:r>
            <a:endParaRPr lang="en-GB" sz="2400" b="1" i="0" baseline="30000" dirty="0">
              <a:solidFill>
                <a:schemeClr val="tx1">
                  <a:lumMod val="85000"/>
                  <a:lumOff val="15000"/>
                </a:schemeClr>
              </a:solidFill>
              <a:effectLst/>
              <a:latin typeface="+mj-lt"/>
            </a:endParaRPr>
          </a:p>
          <a:p>
            <a:pPr marL="0" indent="0">
              <a:buNone/>
            </a:pPr>
            <a:r>
              <a:rPr lang="en-GB" sz="2400" b="1" baseline="30000" dirty="0">
                <a:solidFill>
                  <a:schemeClr val="tx1">
                    <a:lumMod val="85000"/>
                    <a:lumOff val="15000"/>
                  </a:schemeClr>
                </a:solidFill>
                <a:latin typeface="system-ui"/>
              </a:rPr>
              <a:t>27</a:t>
            </a:r>
            <a:r>
              <a:rPr lang="en-GB" sz="2400" b="1" i="0" baseline="30000" dirty="0">
                <a:solidFill>
                  <a:schemeClr val="tx1">
                    <a:lumMod val="85000"/>
                    <a:lumOff val="15000"/>
                  </a:schemeClr>
                </a:solidFill>
                <a:effectLst/>
                <a:latin typeface="system-ui"/>
              </a:rPr>
              <a:t> </a:t>
            </a:r>
            <a:r>
              <a:rPr lang="en-GB" sz="2400" b="0" i="0" dirty="0">
                <a:solidFill>
                  <a:schemeClr val="tx1">
                    <a:lumMod val="85000"/>
                    <a:lumOff val="15000"/>
                  </a:schemeClr>
                </a:solidFill>
                <a:effectLst/>
              </a:rPr>
              <a:t>So God created humankind in his image, in the image of God he created them;</a:t>
            </a:r>
            <a:r>
              <a:rPr lang="en-GB" sz="2400" baseline="30000" dirty="0">
                <a:solidFill>
                  <a:schemeClr val="tx1">
                    <a:lumMod val="85000"/>
                    <a:lumOff val="15000"/>
                  </a:schemeClr>
                </a:solidFill>
              </a:rPr>
              <a:t> </a:t>
            </a:r>
            <a:r>
              <a:rPr lang="en-GB" sz="2400" b="0" i="0" dirty="0">
                <a:solidFill>
                  <a:schemeClr val="tx1">
                    <a:lumMod val="85000"/>
                    <a:lumOff val="15000"/>
                  </a:schemeClr>
                </a:solidFill>
                <a:effectLst/>
              </a:rPr>
              <a:t>male and female he created them.</a:t>
            </a:r>
          </a:p>
          <a:p>
            <a:pPr marL="0" indent="0">
              <a:buNone/>
            </a:pPr>
            <a:r>
              <a:rPr lang="en-GB" sz="2400" b="1" i="0" baseline="30000" dirty="0">
                <a:solidFill>
                  <a:schemeClr val="tx1">
                    <a:lumMod val="85000"/>
                    <a:lumOff val="15000"/>
                  </a:schemeClr>
                </a:solidFill>
                <a:effectLst/>
              </a:rPr>
              <a:t>28 </a:t>
            </a:r>
            <a:r>
              <a:rPr lang="en-GB" sz="2400" b="0" i="0" dirty="0">
                <a:solidFill>
                  <a:schemeClr val="tx1">
                    <a:lumMod val="85000"/>
                    <a:lumOff val="15000"/>
                  </a:schemeClr>
                </a:solidFill>
                <a:effectLst/>
              </a:rPr>
              <a:t>God blessed them, and God said to them, ‘Be fruitful and multiply, and fill the earth and subdue it; and have dominion over the fish of the sea and over the birds of the air and over every living thing that moves upon the earth.’ </a:t>
            </a:r>
            <a:r>
              <a:rPr lang="en-GB" sz="2400" b="1" i="0" baseline="30000" dirty="0">
                <a:solidFill>
                  <a:schemeClr val="tx1">
                    <a:lumMod val="85000"/>
                    <a:lumOff val="15000"/>
                  </a:schemeClr>
                </a:solidFill>
                <a:effectLst/>
              </a:rPr>
              <a:t>29 </a:t>
            </a:r>
            <a:r>
              <a:rPr lang="en-GB" sz="2400" b="0" i="0" dirty="0">
                <a:solidFill>
                  <a:schemeClr val="tx1">
                    <a:lumMod val="85000"/>
                    <a:lumOff val="15000"/>
                  </a:schemeClr>
                </a:solidFill>
                <a:effectLst/>
              </a:rPr>
              <a:t>God said, ‘See, </a:t>
            </a:r>
            <a:r>
              <a:rPr lang="en-GB" sz="2400" b="0" i="0" u="sng" dirty="0">
                <a:solidFill>
                  <a:schemeClr val="tx1">
                    <a:lumMod val="85000"/>
                    <a:lumOff val="15000"/>
                  </a:schemeClr>
                </a:solidFill>
                <a:effectLst/>
              </a:rPr>
              <a:t>I have given you </a:t>
            </a:r>
            <a:r>
              <a:rPr lang="en-GB" sz="2400" b="0" i="0" dirty="0">
                <a:solidFill>
                  <a:schemeClr val="tx1">
                    <a:lumMod val="85000"/>
                    <a:lumOff val="15000"/>
                  </a:schemeClr>
                </a:solidFill>
                <a:effectLst/>
              </a:rPr>
              <a:t>every plant yielding seed that is upon the face of all the earth, and every tree with seed in its fruit; </a:t>
            </a:r>
            <a:r>
              <a:rPr lang="en-GB" sz="2400" b="0" i="0" u="sng" dirty="0">
                <a:solidFill>
                  <a:schemeClr val="tx1">
                    <a:lumMod val="85000"/>
                    <a:lumOff val="15000"/>
                  </a:schemeClr>
                </a:solidFill>
                <a:effectLst/>
              </a:rPr>
              <a:t>you shall have them </a:t>
            </a:r>
            <a:r>
              <a:rPr lang="en-GB" sz="2400" b="0" i="0" dirty="0">
                <a:solidFill>
                  <a:schemeClr val="tx1">
                    <a:lumMod val="85000"/>
                    <a:lumOff val="15000"/>
                  </a:schemeClr>
                </a:solidFill>
                <a:effectLst/>
              </a:rPr>
              <a:t>for food. </a:t>
            </a:r>
            <a:r>
              <a:rPr lang="en-GB" sz="2400" b="1" i="0" baseline="30000" dirty="0">
                <a:solidFill>
                  <a:schemeClr val="tx1">
                    <a:lumMod val="85000"/>
                    <a:lumOff val="15000"/>
                  </a:schemeClr>
                </a:solidFill>
                <a:effectLst/>
              </a:rPr>
              <a:t>30 </a:t>
            </a:r>
            <a:r>
              <a:rPr lang="en-GB" sz="2400" b="0" i="0" dirty="0">
                <a:solidFill>
                  <a:schemeClr val="tx1">
                    <a:lumMod val="85000"/>
                    <a:lumOff val="15000"/>
                  </a:schemeClr>
                </a:solidFill>
                <a:effectLst/>
              </a:rPr>
              <a:t>And to every beast of the earth, and to every bird of the air, and to everything that creeps on the earth, everything that has the breath of life, </a:t>
            </a:r>
            <a:r>
              <a:rPr lang="en-GB" sz="2400" b="0" i="0" u="sng" dirty="0">
                <a:solidFill>
                  <a:schemeClr val="tx1">
                    <a:lumMod val="85000"/>
                    <a:lumOff val="15000"/>
                  </a:schemeClr>
                </a:solidFill>
                <a:effectLst/>
              </a:rPr>
              <a:t>I have given </a:t>
            </a:r>
            <a:r>
              <a:rPr lang="en-GB" sz="2400" b="0" i="0" dirty="0">
                <a:solidFill>
                  <a:schemeClr val="tx1">
                    <a:lumMod val="85000"/>
                    <a:lumOff val="15000"/>
                  </a:schemeClr>
                </a:solidFill>
                <a:effectLst/>
              </a:rPr>
              <a:t>every green plant for food.’ And it was so. </a:t>
            </a:r>
            <a:r>
              <a:rPr lang="en-GB" sz="2400" b="1" i="0" baseline="30000" dirty="0">
                <a:solidFill>
                  <a:schemeClr val="tx1">
                    <a:lumMod val="85000"/>
                    <a:lumOff val="15000"/>
                  </a:schemeClr>
                </a:solidFill>
                <a:effectLst/>
              </a:rPr>
              <a:t>31 </a:t>
            </a:r>
            <a:r>
              <a:rPr lang="en-GB" sz="2400" b="0" i="0" dirty="0">
                <a:solidFill>
                  <a:schemeClr val="tx1">
                    <a:lumMod val="85000"/>
                    <a:lumOff val="15000"/>
                  </a:schemeClr>
                </a:solidFill>
                <a:effectLst/>
              </a:rPr>
              <a:t>God saw everything that he had made, and indeed, it was very good. </a:t>
            </a:r>
          </a:p>
          <a:p>
            <a:pPr marL="0" indent="0">
              <a:buNone/>
            </a:pPr>
            <a:endParaRPr lang="en-GB" sz="17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8353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926A1F4-8A37-460B-90CD-C7A25FF53D25}"/>
              </a:ext>
            </a:extLst>
          </p:cNvPr>
          <p:cNvSpPr>
            <a:spLocks noGrp="1"/>
          </p:cNvSpPr>
          <p:nvPr>
            <p:ph type="title"/>
          </p:nvPr>
        </p:nvSpPr>
        <p:spPr>
          <a:xfrm>
            <a:off x="1137036" y="548640"/>
            <a:ext cx="9543405" cy="1188720"/>
          </a:xfrm>
        </p:spPr>
        <p:txBody>
          <a:bodyPr>
            <a:normAutofit/>
          </a:bodyPr>
          <a:lstStyle/>
          <a:p>
            <a:r>
              <a:rPr lang="en-GB" dirty="0">
                <a:solidFill>
                  <a:schemeClr val="tx1">
                    <a:lumMod val="85000"/>
                    <a:lumOff val="15000"/>
                  </a:schemeClr>
                </a:solidFill>
              </a:rPr>
              <a:t>Gift</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D4A08AD8-3349-4FDB-9011-625D339CEEB5}"/>
              </a:ext>
            </a:extLst>
          </p:cNvPr>
          <p:cNvSpPr>
            <a:spLocks noGrp="1"/>
          </p:cNvSpPr>
          <p:nvPr>
            <p:ph idx="1"/>
          </p:nvPr>
        </p:nvSpPr>
        <p:spPr/>
        <p:txBody>
          <a:bodyPr/>
          <a:lstStyle/>
          <a:p>
            <a:r>
              <a:rPr lang="en-GB" dirty="0"/>
              <a:t>Continued Old Testament theme of Gift</a:t>
            </a:r>
          </a:p>
          <a:p>
            <a:r>
              <a:rPr lang="en-GB" dirty="0"/>
              <a:t>The Land as Gift</a:t>
            </a:r>
          </a:p>
          <a:p>
            <a:pPr marL="0" indent="0">
              <a:buNone/>
            </a:pPr>
            <a:r>
              <a:rPr lang="en-GB" dirty="0"/>
              <a:t>	</a:t>
            </a:r>
            <a:r>
              <a:rPr lang="en-GB" sz="2400" b="1" i="0" dirty="0">
                <a:solidFill>
                  <a:srgbClr val="000000"/>
                </a:solidFill>
                <a:effectLst/>
                <a:latin typeface="system-ui"/>
              </a:rPr>
              <a:t>You</a:t>
            </a:r>
            <a:r>
              <a:rPr lang="en-GB" sz="2400" b="0" i="0" dirty="0">
                <a:solidFill>
                  <a:srgbClr val="000000"/>
                </a:solidFill>
                <a:effectLst/>
                <a:latin typeface="system-ui"/>
              </a:rPr>
              <a:t> shall take possession of the land and settle </a:t>
            </a:r>
            <a:r>
              <a:rPr lang="en-GB" sz="2400" b="1" i="0" dirty="0">
                <a:solidFill>
                  <a:srgbClr val="000000"/>
                </a:solidFill>
                <a:effectLst/>
                <a:latin typeface="system-ui"/>
              </a:rPr>
              <a:t>i</a:t>
            </a:r>
            <a:r>
              <a:rPr lang="en-GB" sz="2400" b="0" i="0" dirty="0">
                <a:solidFill>
                  <a:srgbClr val="000000"/>
                </a:solidFill>
                <a:effectLst/>
                <a:latin typeface="system-ui"/>
              </a:rPr>
              <a:t>n </a:t>
            </a:r>
            <a:r>
              <a:rPr lang="en-GB" sz="2400" b="1" i="0" dirty="0">
                <a:solidFill>
                  <a:srgbClr val="000000"/>
                </a:solidFill>
                <a:effectLst/>
                <a:latin typeface="system-ui"/>
              </a:rPr>
              <a:t>i</a:t>
            </a:r>
            <a:r>
              <a:rPr lang="en-GB" sz="2400" b="0" i="0" dirty="0">
                <a:solidFill>
                  <a:srgbClr val="000000"/>
                </a:solidFill>
                <a:effectLst/>
                <a:latin typeface="system-ui"/>
              </a:rPr>
              <a:t>t, 	for </a:t>
            </a:r>
            <a:r>
              <a:rPr lang="en-GB" sz="2400" b="1" i="0" dirty="0">
                <a:solidFill>
                  <a:srgbClr val="000000"/>
                </a:solidFill>
                <a:effectLst/>
                <a:latin typeface="system-ui"/>
              </a:rPr>
              <a:t>I</a:t>
            </a:r>
            <a:r>
              <a:rPr lang="en-GB" sz="2400" b="0" i="0" dirty="0">
                <a:solidFill>
                  <a:srgbClr val="000000"/>
                </a:solidFill>
                <a:effectLst/>
                <a:latin typeface="system-ui"/>
              </a:rPr>
              <a:t> </a:t>
            </a:r>
            <a:r>
              <a:rPr lang="en-GB" sz="2400" b="1" i="0" dirty="0">
                <a:solidFill>
                  <a:srgbClr val="000000"/>
                </a:solidFill>
                <a:effectLst/>
                <a:latin typeface="system-ui"/>
              </a:rPr>
              <a:t>have</a:t>
            </a:r>
            <a:r>
              <a:rPr lang="en-GB" sz="2400" b="0" i="0" dirty="0">
                <a:solidFill>
                  <a:srgbClr val="000000"/>
                </a:solidFill>
                <a:effectLst/>
                <a:latin typeface="system-ui"/>
              </a:rPr>
              <a:t> </a:t>
            </a:r>
            <a:r>
              <a:rPr lang="en-GB" sz="2400" b="1" i="0" dirty="0">
                <a:solidFill>
                  <a:srgbClr val="000000"/>
                </a:solidFill>
                <a:effectLst/>
                <a:latin typeface="system-ui"/>
              </a:rPr>
              <a:t>given</a:t>
            </a:r>
            <a:r>
              <a:rPr lang="en-GB" sz="2400" b="0" i="0" dirty="0">
                <a:solidFill>
                  <a:srgbClr val="000000"/>
                </a:solidFill>
                <a:effectLst/>
                <a:latin typeface="system-ui"/>
              </a:rPr>
              <a:t> </a:t>
            </a:r>
            <a:r>
              <a:rPr lang="en-GB" sz="2400" b="1" i="0" dirty="0">
                <a:solidFill>
                  <a:srgbClr val="000000"/>
                </a:solidFill>
                <a:effectLst/>
                <a:latin typeface="system-ui"/>
              </a:rPr>
              <a:t>you</a:t>
            </a:r>
            <a:r>
              <a:rPr lang="en-GB" sz="2400" b="0" i="0" dirty="0">
                <a:solidFill>
                  <a:srgbClr val="000000"/>
                </a:solidFill>
                <a:effectLst/>
                <a:latin typeface="system-ui"/>
              </a:rPr>
              <a:t> the land to possess.  Numbers 33:53</a:t>
            </a:r>
          </a:p>
          <a:p>
            <a:pPr marL="0" indent="0">
              <a:buNone/>
            </a:pPr>
            <a:endParaRPr lang="en-GB" sz="2400" dirty="0">
              <a:solidFill>
                <a:srgbClr val="000000"/>
              </a:solidFill>
              <a:latin typeface="system-ui"/>
            </a:endParaRPr>
          </a:p>
          <a:p>
            <a:r>
              <a:rPr lang="en-GB" sz="2400" dirty="0">
                <a:solidFill>
                  <a:srgbClr val="000000"/>
                </a:solidFill>
                <a:latin typeface="system-ui"/>
              </a:rPr>
              <a:t>Christ as Gift</a:t>
            </a:r>
          </a:p>
          <a:p>
            <a:pPr marL="0" indent="0">
              <a:buNone/>
            </a:pPr>
            <a:r>
              <a:rPr lang="en-GB" sz="2400" dirty="0">
                <a:solidFill>
                  <a:srgbClr val="000000"/>
                </a:solidFill>
                <a:latin typeface="system-ui"/>
              </a:rPr>
              <a:t>	</a:t>
            </a:r>
            <a:r>
              <a:rPr lang="en-GB" sz="2400" b="0" i="0" dirty="0">
                <a:solidFill>
                  <a:srgbClr val="000000"/>
                </a:solidFill>
                <a:effectLst/>
                <a:latin typeface="system-ui"/>
              </a:rPr>
              <a:t>For </a:t>
            </a:r>
            <a:r>
              <a:rPr lang="en-GB" sz="2400" b="1" i="0" dirty="0">
                <a:solidFill>
                  <a:srgbClr val="000000"/>
                </a:solidFill>
                <a:effectLst/>
                <a:latin typeface="system-ui"/>
              </a:rPr>
              <a:t>a</a:t>
            </a:r>
            <a:r>
              <a:rPr lang="en-GB" sz="2400" b="0" i="0" dirty="0">
                <a:solidFill>
                  <a:srgbClr val="000000"/>
                </a:solidFill>
                <a:effectLst/>
                <a:latin typeface="system-ui"/>
              </a:rPr>
              <a:t> child has been born for us, </a:t>
            </a:r>
            <a:r>
              <a:rPr lang="en-GB" sz="2400" b="1" i="0" dirty="0">
                <a:solidFill>
                  <a:srgbClr val="000000"/>
                </a:solidFill>
                <a:effectLst/>
                <a:latin typeface="system-ui"/>
              </a:rPr>
              <a:t>a</a:t>
            </a:r>
            <a:r>
              <a:rPr lang="en-GB" sz="2400" b="0" i="0" dirty="0">
                <a:solidFill>
                  <a:srgbClr val="000000"/>
                </a:solidFill>
                <a:effectLst/>
                <a:latin typeface="system-ui"/>
              </a:rPr>
              <a:t> </a:t>
            </a:r>
            <a:r>
              <a:rPr lang="en-GB" sz="2400" b="1" i="0" dirty="0">
                <a:solidFill>
                  <a:srgbClr val="000000"/>
                </a:solidFill>
                <a:effectLst/>
                <a:latin typeface="system-ui"/>
              </a:rPr>
              <a:t>son</a:t>
            </a:r>
            <a:r>
              <a:rPr lang="en-GB" sz="2400" b="0" i="0" dirty="0">
                <a:solidFill>
                  <a:srgbClr val="000000"/>
                </a:solidFill>
                <a:effectLst/>
                <a:latin typeface="system-ui"/>
              </a:rPr>
              <a:t> </a:t>
            </a:r>
            <a:r>
              <a:rPr lang="en-GB" sz="2400" b="1" i="0" dirty="0">
                <a:solidFill>
                  <a:srgbClr val="000000"/>
                </a:solidFill>
                <a:effectLst/>
                <a:latin typeface="system-ui"/>
              </a:rPr>
              <a:t>given</a:t>
            </a:r>
            <a:r>
              <a:rPr lang="en-GB" sz="2400" b="0" i="0" dirty="0">
                <a:solidFill>
                  <a:srgbClr val="000000"/>
                </a:solidFill>
                <a:effectLst/>
                <a:latin typeface="system-ui"/>
              </a:rPr>
              <a:t> to us; </a:t>
            </a:r>
            <a:r>
              <a:rPr lang="en-GB" sz="2400" b="1" i="0" dirty="0">
                <a:solidFill>
                  <a:srgbClr val="000000"/>
                </a:solidFill>
                <a:effectLst/>
                <a:latin typeface="system-ui"/>
              </a:rPr>
              <a:t>a</a:t>
            </a:r>
            <a:r>
              <a:rPr lang="en-GB" sz="2400" b="0" i="0" dirty="0">
                <a:solidFill>
                  <a:srgbClr val="000000"/>
                </a:solidFill>
                <a:effectLst/>
                <a:latin typeface="system-ui"/>
              </a:rPr>
              <a:t>uthority rests upon his 	shoulders; </a:t>
            </a:r>
            <a:r>
              <a:rPr lang="en-GB" sz="2400" b="1" i="0" dirty="0">
                <a:solidFill>
                  <a:srgbClr val="000000"/>
                </a:solidFill>
                <a:effectLst/>
                <a:latin typeface="system-ui"/>
              </a:rPr>
              <a:t>a</a:t>
            </a:r>
            <a:r>
              <a:rPr lang="en-GB" sz="2400" b="0" i="0" dirty="0">
                <a:solidFill>
                  <a:srgbClr val="000000"/>
                </a:solidFill>
                <a:effectLst/>
                <a:latin typeface="system-ui"/>
              </a:rPr>
              <a:t>nd he </a:t>
            </a:r>
            <a:r>
              <a:rPr lang="en-GB" sz="2400" b="1" i="0" dirty="0">
                <a:solidFill>
                  <a:srgbClr val="000000"/>
                </a:solidFill>
                <a:effectLst/>
                <a:latin typeface="system-ui"/>
              </a:rPr>
              <a:t>is</a:t>
            </a:r>
            <a:r>
              <a:rPr lang="en-GB" sz="2400" b="0" i="0" dirty="0">
                <a:solidFill>
                  <a:srgbClr val="000000"/>
                </a:solidFill>
                <a:effectLst/>
                <a:latin typeface="system-ui"/>
              </a:rPr>
              <a:t> named Wonderful Counsellor, Mighty God, Everlasting 	Father, Prince of Peace.  Isaiah 9:6</a:t>
            </a:r>
            <a:endParaRPr lang="en-GB" sz="2400" dirty="0"/>
          </a:p>
        </p:txBody>
      </p:sp>
    </p:spTree>
    <p:extLst>
      <p:ext uri="{BB962C8B-B14F-4D97-AF65-F5344CB8AC3E}">
        <p14:creationId xmlns:p14="http://schemas.microsoft.com/office/powerpoint/2010/main" val="3735944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926A1F4-8A37-460B-90CD-C7A25FF53D25}"/>
              </a:ext>
            </a:extLst>
          </p:cNvPr>
          <p:cNvSpPr>
            <a:spLocks noGrp="1"/>
          </p:cNvSpPr>
          <p:nvPr>
            <p:ph type="title"/>
          </p:nvPr>
        </p:nvSpPr>
        <p:spPr>
          <a:xfrm>
            <a:off x="1137036" y="548640"/>
            <a:ext cx="9543405" cy="1188720"/>
          </a:xfrm>
        </p:spPr>
        <p:txBody>
          <a:bodyPr>
            <a:normAutofit/>
          </a:bodyPr>
          <a:lstStyle/>
          <a:p>
            <a:r>
              <a:rPr lang="en-GB" b="1" dirty="0">
                <a:solidFill>
                  <a:schemeClr val="tx1">
                    <a:lumMod val="85000"/>
                    <a:lumOff val="15000"/>
                  </a:schemeClr>
                </a:solidFill>
              </a:rPr>
              <a:t>Gift</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D4A08AD8-3349-4FDB-9011-625D339CEEB5}"/>
              </a:ext>
            </a:extLst>
          </p:cNvPr>
          <p:cNvSpPr>
            <a:spLocks noGrp="1"/>
          </p:cNvSpPr>
          <p:nvPr>
            <p:ph idx="1"/>
          </p:nvPr>
        </p:nvSpPr>
        <p:spPr>
          <a:xfrm>
            <a:off x="838200" y="1528174"/>
            <a:ext cx="10515600" cy="4781185"/>
          </a:xfrm>
        </p:spPr>
        <p:txBody>
          <a:bodyPr>
            <a:normAutofit fontScale="25000" lnSpcReduction="20000"/>
          </a:bodyPr>
          <a:lstStyle/>
          <a:p>
            <a:r>
              <a:rPr lang="en-GB" sz="9600" dirty="0"/>
              <a:t>Life as a Gift</a:t>
            </a:r>
          </a:p>
          <a:p>
            <a:pPr marL="0" indent="0">
              <a:buNone/>
            </a:pPr>
            <a:r>
              <a:rPr lang="en-GB" sz="9600" dirty="0"/>
              <a:t>	</a:t>
            </a:r>
            <a:r>
              <a:rPr lang="en-GB" sz="9600" b="0" i="0" dirty="0">
                <a:solidFill>
                  <a:srgbClr val="000000"/>
                </a:solidFill>
                <a:effectLst/>
              </a:rPr>
              <a:t>Do not work for the food that perishes, but for the food that endures for 	eternal </a:t>
            </a:r>
            <a:r>
              <a:rPr lang="en-GB" sz="9600" b="1" i="0" dirty="0">
                <a:solidFill>
                  <a:srgbClr val="000000"/>
                </a:solidFill>
                <a:effectLst/>
              </a:rPr>
              <a:t>life</a:t>
            </a:r>
            <a:r>
              <a:rPr lang="en-GB" sz="9600" b="0" i="0" dirty="0">
                <a:solidFill>
                  <a:srgbClr val="000000"/>
                </a:solidFill>
                <a:effectLst/>
              </a:rPr>
              <a:t>, which the Son of Man will </a:t>
            </a:r>
            <a:r>
              <a:rPr lang="en-GB" sz="9600" b="1" i="0" dirty="0">
                <a:solidFill>
                  <a:srgbClr val="000000"/>
                </a:solidFill>
                <a:effectLst/>
              </a:rPr>
              <a:t>give</a:t>
            </a:r>
            <a:r>
              <a:rPr lang="en-GB" sz="9600" b="0" i="0" dirty="0">
                <a:solidFill>
                  <a:srgbClr val="000000"/>
                </a:solidFill>
                <a:effectLst/>
              </a:rPr>
              <a:t> </a:t>
            </a:r>
            <a:r>
              <a:rPr lang="en-GB" sz="9600" b="1" i="0" dirty="0">
                <a:solidFill>
                  <a:srgbClr val="000000"/>
                </a:solidFill>
                <a:effectLst/>
              </a:rPr>
              <a:t>you</a:t>
            </a:r>
            <a:r>
              <a:rPr lang="en-GB" sz="9600" b="0" i="0" dirty="0">
                <a:solidFill>
                  <a:srgbClr val="000000"/>
                </a:solidFill>
                <a:effectLst/>
              </a:rPr>
              <a:t>. For it is on him that God 	the Father has set his seal.’  John 6: 27</a:t>
            </a:r>
          </a:p>
          <a:p>
            <a:pPr marL="0" indent="0">
              <a:buNone/>
            </a:pPr>
            <a:endParaRPr lang="en-GB" sz="9600" b="0" i="0" dirty="0">
              <a:solidFill>
                <a:srgbClr val="000000"/>
              </a:solidFill>
              <a:effectLst/>
            </a:endParaRPr>
          </a:p>
          <a:p>
            <a:r>
              <a:rPr lang="en-GB" sz="9600" b="0" i="0" dirty="0">
                <a:solidFill>
                  <a:srgbClr val="000000"/>
                </a:solidFill>
                <a:effectLst/>
              </a:rPr>
              <a:t>Christ as Giver</a:t>
            </a:r>
          </a:p>
          <a:p>
            <a:pPr marL="0" indent="0">
              <a:buNone/>
            </a:pPr>
            <a:r>
              <a:rPr lang="en-GB" sz="9600" b="0" i="0" dirty="0">
                <a:solidFill>
                  <a:srgbClr val="000000"/>
                </a:solidFill>
                <a:effectLst/>
              </a:rPr>
              <a:t>	‘Ask, and </a:t>
            </a:r>
            <a:r>
              <a:rPr lang="en-GB" sz="9600" b="1" i="0" dirty="0">
                <a:solidFill>
                  <a:srgbClr val="000000"/>
                </a:solidFill>
                <a:effectLst/>
              </a:rPr>
              <a:t>i</a:t>
            </a:r>
            <a:r>
              <a:rPr lang="en-GB" sz="9600" b="0" i="0" dirty="0">
                <a:solidFill>
                  <a:srgbClr val="000000"/>
                </a:solidFill>
                <a:effectLst/>
              </a:rPr>
              <a:t>t will be </a:t>
            </a:r>
            <a:r>
              <a:rPr lang="en-GB" sz="9600" b="1" i="0" dirty="0">
                <a:solidFill>
                  <a:srgbClr val="000000"/>
                </a:solidFill>
                <a:effectLst/>
              </a:rPr>
              <a:t>give</a:t>
            </a:r>
            <a:r>
              <a:rPr lang="en-GB" sz="9600" b="0" i="0" dirty="0">
                <a:solidFill>
                  <a:srgbClr val="000000"/>
                </a:solidFill>
                <a:effectLst/>
              </a:rPr>
              <a:t>n to </a:t>
            </a:r>
            <a:r>
              <a:rPr lang="en-GB" sz="9600" b="1" i="0" dirty="0">
                <a:solidFill>
                  <a:srgbClr val="000000"/>
                </a:solidFill>
                <a:effectLst/>
              </a:rPr>
              <a:t>you</a:t>
            </a:r>
            <a:r>
              <a:rPr lang="en-GB" sz="9600" b="0" i="0" dirty="0">
                <a:solidFill>
                  <a:srgbClr val="000000"/>
                </a:solidFill>
                <a:effectLst/>
              </a:rPr>
              <a:t>; search, and </a:t>
            </a:r>
            <a:r>
              <a:rPr lang="en-GB" sz="9600" b="1" i="0" dirty="0">
                <a:solidFill>
                  <a:srgbClr val="000000"/>
                </a:solidFill>
                <a:effectLst/>
              </a:rPr>
              <a:t>you</a:t>
            </a:r>
            <a:r>
              <a:rPr lang="en-GB" sz="9600" b="0" i="0" dirty="0">
                <a:solidFill>
                  <a:srgbClr val="000000"/>
                </a:solidFill>
                <a:effectLst/>
              </a:rPr>
              <a:t> will find; knock, and the 	door will be opened for </a:t>
            </a:r>
            <a:r>
              <a:rPr lang="en-GB" sz="9600" b="1" i="0" dirty="0">
                <a:solidFill>
                  <a:srgbClr val="000000"/>
                </a:solidFill>
                <a:effectLst/>
              </a:rPr>
              <a:t>you</a:t>
            </a:r>
            <a:r>
              <a:rPr lang="en-GB" sz="9600" b="0" i="0" dirty="0">
                <a:solidFill>
                  <a:srgbClr val="000000"/>
                </a:solidFill>
                <a:effectLst/>
              </a:rPr>
              <a:t>.</a:t>
            </a:r>
          </a:p>
          <a:p>
            <a:pPr marL="0" indent="0">
              <a:buNone/>
            </a:pPr>
            <a:endParaRPr lang="en-GB" sz="9600" dirty="0"/>
          </a:p>
          <a:p>
            <a:r>
              <a:rPr lang="en-GB" sz="9600" dirty="0"/>
              <a:t>The Gift of the Holy Spirit</a:t>
            </a:r>
          </a:p>
          <a:p>
            <a:pPr marL="0" indent="0">
              <a:buNone/>
            </a:pPr>
            <a:r>
              <a:rPr lang="en-GB" sz="9600" dirty="0"/>
              <a:t>	</a:t>
            </a:r>
            <a:r>
              <a:rPr lang="en-GB" sz="9600" b="0" i="0" dirty="0">
                <a:solidFill>
                  <a:srgbClr val="000000"/>
                </a:solidFill>
                <a:effectLst/>
              </a:rPr>
              <a:t>And </a:t>
            </a:r>
            <a:r>
              <a:rPr lang="en-GB" sz="9600" b="1" i="0" dirty="0">
                <a:solidFill>
                  <a:srgbClr val="000000"/>
                </a:solidFill>
                <a:effectLst/>
              </a:rPr>
              <a:t>I</a:t>
            </a:r>
            <a:r>
              <a:rPr lang="en-GB" sz="9600" b="0" i="0" dirty="0">
                <a:solidFill>
                  <a:srgbClr val="000000"/>
                </a:solidFill>
                <a:effectLst/>
              </a:rPr>
              <a:t> will ask the Father, and he will </a:t>
            </a:r>
            <a:r>
              <a:rPr lang="en-GB" sz="9600" b="1" i="0" dirty="0">
                <a:solidFill>
                  <a:srgbClr val="000000"/>
                </a:solidFill>
                <a:effectLst/>
              </a:rPr>
              <a:t>give</a:t>
            </a:r>
            <a:r>
              <a:rPr lang="en-GB" sz="9600" b="0" i="0" dirty="0">
                <a:solidFill>
                  <a:srgbClr val="000000"/>
                </a:solidFill>
                <a:effectLst/>
              </a:rPr>
              <a:t> </a:t>
            </a:r>
            <a:r>
              <a:rPr lang="en-GB" sz="9600" b="1" i="0" dirty="0">
                <a:solidFill>
                  <a:srgbClr val="000000"/>
                </a:solidFill>
                <a:effectLst/>
              </a:rPr>
              <a:t>you</a:t>
            </a:r>
            <a:r>
              <a:rPr lang="en-GB" sz="9600" b="0" i="0" dirty="0">
                <a:solidFill>
                  <a:srgbClr val="000000"/>
                </a:solidFill>
                <a:effectLst/>
              </a:rPr>
              <a:t> another Advocate, to be 	with </a:t>
            </a:r>
            <a:r>
              <a:rPr lang="en-GB" sz="9600" b="1" i="0" dirty="0">
                <a:solidFill>
                  <a:srgbClr val="000000"/>
                </a:solidFill>
                <a:effectLst/>
              </a:rPr>
              <a:t>you</a:t>
            </a:r>
            <a:r>
              <a:rPr lang="en-GB" sz="9600" b="0" i="0" dirty="0">
                <a:solidFill>
                  <a:srgbClr val="000000"/>
                </a:solidFill>
                <a:effectLst/>
              </a:rPr>
              <a:t> for ever.  John 14: 16</a:t>
            </a:r>
          </a:p>
          <a:p>
            <a:pPr marL="0" indent="0">
              <a:buNone/>
            </a:pPr>
            <a:endParaRPr lang="en-GB" sz="9600" dirty="0"/>
          </a:p>
          <a:p>
            <a:r>
              <a:rPr lang="en-GB" sz="9600" dirty="0"/>
              <a:t>Word ‘I give you’ used 600+ times</a:t>
            </a:r>
          </a:p>
          <a:p>
            <a:pPr marL="0" indent="0">
              <a:buNone/>
            </a:pPr>
            <a:r>
              <a:rPr lang="en-GB" dirty="0"/>
              <a:t>	</a:t>
            </a:r>
            <a:endParaRPr lang="en-GB" sz="2400" dirty="0"/>
          </a:p>
        </p:txBody>
      </p:sp>
    </p:spTree>
    <p:extLst>
      <p:ext uri="{BB962C8B-B14F-4D97-AF65-F5344CB8AC3E}">
        <p14:creationId xmlns:p14="http://schemas.microsoft.com/office/powerpoint/2010/main" val="384615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7E04FE-2450-4412-AB86-655272D29B14}"/>
              </a:ext>
            </a:extLst>
          </p:cNvPr>
          <p:cNvSpPr>
            <a:spLocks noGrp="1"/>
          </p:cNvSpPr>
          <p:nvPr>
            <p:ph type="title"/>
          </p:nvPr>
        </p:nvSpPr>
        <p:spPr>
          <a:xfrm>
            <a:off x="838200" y="704088"/>
            <a:ext cx="3529953" cy="2980944"/>
          </a:xfrm>
        </p:spPr>
        <p:txBody>
          <a:bodyPr>
            <a:normAutofit/>
          </a:bodyPr>
          <a:lstStyle/>
          <a:p>
            <a:r>
              <a:rPr lang="en-GB" dirty="0">
                <a:solidFill>
                  <a:schemeClr val="bg1"/>
                </a:solidFill>
              </a:rPr>
              <a:t>2. Enough</a:t>
            </a:r>
          </a:p>
        </p:txBody>
      </p:sp>
      <p:sp>
        <p:nvSpPr>
          <p:cNvPr id="3" name="Content Placeholder 2">
            <a:extLst>
              <a:ext uri="{FF2B5EF4-FFF2-40B4-BE49-F238E27FC236}">
                <a16:creationId xmlns:a16="http://schemas.microsoft.com/office/drawing/2014/main" id="{8B18AD02-F59B-471E-A5E7-DD2CEA60D1E4}"/>
              </a:ext>
            </a:extLst>
          </p:cNvPr>
          <p:cNvSpPr>
            <a:spLocks noGrp="1"/>
          </p:cNvSpPr>
          <p:nvPr>
            <p:ph idx="1"/>
          </p:nvPr>
        </p:nvSpPr>
        <p:spPr>
          <a:xfrm>
            <a:off x="6212410" y="704088"/>
            <a:ext cx="5135293" cy="5248656"/>
          </a:xfrm>
        </p:spPr>
        <p:txBody>
          <a:bodyPr anchor="ctr">
            <a:normAutofit/>
          </a:bodyPr>
          <a:lstStyle/>
          <a:p>
            <a:pPr marL="0" indent="0">
              <a:buNone/>
            </a:pPr>
            <a:r>
              <a:rPr lang="en-GB" sz="2400" dirty="0"/>
              <a:t>Wise and gracious God</a:t>
            </a:r>
          </a:p>
          <a:p>
            <a:pPr marL="0" indent="0">
              <a:buNone/>
            </a:pPr>
            <a:r>
              <a:rPr lang="en-GB" sz="2400" dirty="0"/>
              <a:t>you spread a table before us;</a:t>
            </a:r>
          </a:p>
          <a:p>
            <a:pPr marL="0" indent="0">
              <a:buNone/>
            </a:pPr>
            <a:r>
              <a:rPr lang="en-GB" sz="2400" dirty="0"/>
              <a:t>nourish your people with the word of life and the bread of heaven.</a:t>
            </a:r>
          </a:p>
          <a:p>
            <a:pPr marL="0" indent="0">
              <a:buNone/>
            </a:pPr>
            <a:r>
              <a:rPr lang="en-GB" sz="2400" b="1" dirty="0"/>
              <a:t>Amen</a:t>
            </a:r>
          </a:p>
        </p:txBody>
      </p:sp>
    </p:spTree>
    <p:extLst>
      <p:ext uri="{BB962C8B-B14F-4D97-AF65-F5344CB8AC3E}">
        <p14:creationId xmlns:p14="http://schemas.microsoft.com/office/powerpoint/2010/main" val="1827643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5CF486-D9E5-4A66-898A-F3D62B81B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5"/>
            <a:ext cx="12193149" cy="2200064"/>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 name="connsiteX0" fmla="*/ 1148 w 12193149"/>
              <a:gd name="connsiteY0" fmla="*/ 818782 h 3163521"/>
              <a:gd name="connsiteX1" fmla="*/ 12181789 w 12193149"/>
              <a:gd name="connsiteY1" fmla="*/ 0 h 3163521"/>
              <a:gd name="connsiteX2" fmla="*/ 12193149 w 12193149"/>
              <a:gd name="connsiteY2" fmla="*/ 1398521 h 3163521"/>
              <a:gd name="connsiteX3" fmla="*/ 12185986 w 12193149"/>
              <a:gd name="connsiteY3" fmla="*/ 1402971 h 3163521"/>
              <a:gd name="connsiteX4" fmla="*/ 12156363 w 12193149"/>
              <a:gd name="connsiteY4" fmla="*/ 1416148 h 3163521"/>
              <a:gd name="connsiteX5" fmla="*/ 12139215 w 12193149"/>
              <a:gd name="connsiteY5" fmla="*/ 1441961 h 3163521"/>
              <a:gd name="connsiteX6" fmla="*/ 12126327 w 12193149"/>
              <a:gd name="connsiteY6" fmla="*/ 1443472 h 3163521"/>
              <a:gd name="connsiteX7" fmla="*/ 12124007 w 12193149"/>
              <a:gd name="connsiteY7" fmla="*/ 1443576 h 3163521"/>
              <a:gd name="connsiteX8" fmla="*/ 12116854 w 12193149"/>
              <a:gd name="connsiteY8" fmla="*/ 1447390 h 3163521"/>
              <a:gd name="connsiteX9" fmla="*/ 12099497 w 12193149"/>
              <a:gd name="connsiteY9" fmla="*/ 1446921 h 3163521"/>
              <a:gd name="connsiteX10" fmla="*/ 12087073 w 12193149"/>
              <a:gd name="connsiteY10" fmla="*/ 1455123 h 3163521"/>
              <a:gd name="connsiteX11" fmla="*/ 12031073 w 12193149"/>
              <a:gd name="connsiteY11" fmla="*/ 1498791 h 3163521"/>
              <a:gd name="connsiteX12" fmla="*/ 11995833 w 12193149"/>
              <a:gd name="connsiteY12" fmla="*/ 1522240 h 3163521"/>
              <a:gd name="connsiteX13" fmla="*/ 11979717 w 12193149"/>
              <a:gd name="connsiteY13" fmla="*/ 1526943 h 3163521"/>
              <a:gd name="connsiteX14" fmla="*/ 11959046 w 12193149"/>
              <a:gd name="connsiteY14" fmla="*/ 1536340 h 3163521"/>
              <a:gd name="connsiteX15" fmla="*/ 11920454 w 12193149"/>
              <a:gd name="connsiteY15" fmla="*/ 1549665 h 3163521"/>
              <a:gd name="connsiteX16" fmla="*/ 11903656 w 12193149"/>
              <a:gd name="connsiteY16" fmla="*/ 1561208 h 3163521"/>
              <a:gd name="connsiteX17" fmla="*/ 11895048 w 12193149"/>
              <a:gd name="connsiteY17" fmla="*/ 1563573 h 3163521"/>
              <a:gd name="connsiteX18" fmla="*/ 11891968 w 12193149"/>
              <a:gd name="connsiteY18" fmla="*/ 1574511 h 3163521"/>
              <a:gd name="connsiteX19" fmla="*/ 11870776 w 12193149"/>
              <a:gd name="connsiteY19" fmla="*/ 1596598 h 3163521"/>
              <a:gd name="connsiteX20" fmla="*/ 11813376 w 12193149"/>
              <a:gd name="connsiteY20" fmla="*/ 1616441 h 3163521"/>
              <a:gd name="connsiteX21" fmla="*/ 11590693 w 12193149"/>
              <a:gd name="connsiteY21" fmla="*/ 1782559 h 3163521"/>
              <a:gd name="connsiteX22" fmla="*/ 11506817 w 12193149"/>
              <a:gd name="connsiteY22" fmla="*/ 1852405 h 3163521"/>
              <a:gd name="connsiteX23" fmla="*/ 11280332 w 12193149"/>
              <a:gd name="connsiteY23" fmla="*/ 2042353 h 3163521"/>
              <a:gd name="connsiteX24" fmla="*/ 11228309 w 12193149"/>
              <a:gd name="connsiteY24" fmla="*/ 2095018 h 3163521"/>
              <a:gd name="connsiteX25" fmla="*/ 11218087 w 12193149"/>
              <a:gd name="connsiteY25" fmla="*/ 2094743 h 3163521"/>
              <a:gd name="connsiteX26" fmla="*/ 11217184 w 12193149"/>
              <a:gd name="connsiteY26" fmla="*/ 2093800 h 3163521"/>
              <a:gd name="connsiteX27" fmla="*/ 11188885 w 12193149"/>
              <a:gd name="connsiteY27" fmla="*/ 2111165 h 3163521"/>
              <a:gd name="connsiteX28" fmla="*/ 11184501 w 12193149"/>
              <a:gd name="connsiteY28" fmla="*/ 2111307 h 3163521"/>
              <a:gd name="connsiteX29" fmla="*/ 11166854 w 12193149"/>
              <a:gd name="connsiteY29" fmla="*/ 2125394 h 3163521"/>
              <a:gd name="connsiteX30" fmla="*/ 11157311 w 12193149"/>
              <a:gd name="connsiteY30" fmla="*/ 2131196 h 3163521"/>
              <a:gd name="connsiteX31" fmla="*/ 11155496 w 12193149"/>
              <a:gd name="connsiteY31" fmla="*/ 2135879 h 3163521"/>
              <a:gd name="connsiteX32" fmla="*/ 11140961 w 12193149"/>
              <a:gd name="connsiteY32" fmla="*/ 2142897 h 3163521"/>
              <a:gd name="connsiteX33" fmla="*/ 11138961 w 12193149"/>
              <a:gd name="connsiteY33" fmla="*/ 2142554 h 3163521"/>
              <a:gd name="connsiteX34" fmla="*/ 11128208 w 12193149"/>
              <a:gd name="connsiteY34" fmla="*/ 2152614 h 3163521"/>
              <a:gd name="connsiteX35" fmla="*/ 11120691 w 12193149"/>
              <a:gd name="connsiteY35" fmla="*/ 2166206 h 3163521"/>
              <a:gd name="connsiteX36" fmla="*/ 10894683 w 12193149"/>
              <a:gd name="connsiteY36" fmla="*/ 2292181 h 3163521"/>
              <a:gd name="connsiteX37" fmla="*/ 10773300 w 12193149"/>
              <a:gd name="connsiteY37" fmla="*/ 2341973 h 3163521"/>
              <a:gd name="connsiteX38" fmla="*/ 10627668 w 12193149"/>
              <a:gd name="connsiteY38" fmla="*/ 2378011 h 3163521"/>
              <a:gd name="connsiteX39" fmla="*/ 10581895 w 12193149"/>
              <a:gd name="connsiteY39" fmla="*/ 2387471 h 3163521"/>
              <a:gd name="connsiteX40" fmla="*/ 10547790 w 12193149"/>
              <a:gd name="connsiteY40" fmla="*/ 2417205 h 3163521"/>
              <a:gd name="connsiteX41" fmla="*/ 10529643 w 12193149"/>
              <a:gd name="connsiteY41" fmla="*/ 2415689 h 3163521"/>
              <a:gd name="connsiteX42" fmla="*/ 10526446 w 12193149"/>
              <a:gd name="connsiteY42" fmla="*/ 2415193 h 3163521"/>
              <a:gd name="connsiteX43" fmla="*/ 10515129 w 12193149"/>
              <a:gd name="connsiteY43" fmla="*/ 2418319 h 3163521"/>
              <a:gd name="connsiteX44" fmla="*/ 10491735 w 12193149"/>
              <a:gd name="connsiteY44" fmla="*/ 2412938 h 3163521"/>
              <a:gd name="connsiteX45" fmla="*/ 10471418 w 12193149"/>
              <a:gd name="connsiteY45" fmla="*/ 2420475 h 3163521"/>
              <a:gd name="connsiteX46" fmla="*/ 10377042 w 12193149"/>
              <a:gd name="connsiteY46" fmla="*/ 2463380 h 3163521"/>
              <a:gd name="connsiteX47" fmla="*/ 10319338 w 12193149"/>
              <a:gd name="connsiteY47" fmla="*/ 2485003 h 3163521"/>
              <a:gd name="connsiteX48" fmla="*/ 10295467 w 12193149"/>
              <a:gd name="connsiteY48" fmla="*/ 2486861 h 3163521"/>
              <a:gd name="connsiteX49" fmla="*/ 10263443 w 12193149"/>
              <a:gd name="connsiteY49" fmla="*/ 2493730 h 3163521"/>
              <a:gd name="connsiteX50" fmla="*/ 10205418 w 12193149"/>
              <a:gd name="connsiteY50" fmla="*/ 2500931 h 3163521"/>
              <a:gd name="connsiteX51" fmla="*/ 10177759 w 12193149"/>
              <a:gd name="connsiteY51" fmla="*/ 2511725 h 3163521"/>
              <a:gd name="connsiteX52" fmla="*/ 10165070 w 12193149"/>
              <a:gd name="connsiteY52" fmla="*/ 2512521 h 3163521"/>
              <a:gd name="connsiteX53" fmla="*/ 10156308 w 12193149"/>
              <a:gd name="connsiteY53" fmla="*/ 2526269 h 3163521"/>
              <a:gd name="connsiteX54" fmla="*/ 10118267 w 12193149"/>
              <a:gd name="connsiteY54" fmla="*/ 2549924 h 3163521"/>
              <a:gd name="connsiteX55" fmla="*/ 10083317 w 12193149"/>
              <a:gd name="connsiteY55" fmla="*/ 2562078 h 3163521"/>
              <a:gd name="connsiteX56" fmla="*/ 10040388 w 12193149"/>
              <a:gd name="connsiteY56" fmla="*/ 2560414 h 3163521"/>
              <a:gd name="connsiteX57" fmla="*/ 9961167 w 12193149"/>
              <a:gd name="connsiteY57" fmla="*/ 2575929 h 3163521"/>
              <a:gd name="connsiteX58" fmla="*/ 9848940 w 12193149"/>
              <a:gd name="connsiteY58" fmla="*/ 2582697 h 3163521"/>
              <a:gd name="connsiteX59" fmla="*/ 9729457 w 12193149"/>
              <a:gd name="connsiteY59" fmla="*/ 2602904 h 3163521"/>
              <a:gd name="connsiteX60" fmla="*/ 9613704 w 12193149"/>
              <a:gd name="connsiteY60" fmla="*/ 2631153 h 3163521"/>
              <a:gd name="connsiteX61" fmla="*/ 9338590 w 12193149"/>
              <a:gd name="connsiteY61" fmla="*/ 2688075 h 3163521"/>
              <a:gd name="connsiteX62" fmla="*/ 9232518 w 12193149"/>
              <a:gd name="connsiteY62" fmla="*/ 2711931 h 3163521"/>
              <a:gd name="connsiteX63" fmla="*/ 9156690 w 12193149"/>
              <a:gd name="connsiteY63" fmla="*/ 2722010 h 3163521"/>
              <a:gd name="connsiteX64" fmla="*/ 9054601 w 12193149"/>
              <a:gd name="connsiteY64" fmla="*/ 2729537 h 3163521"/>
              <a:gd name="connsiteX65" fmla="*/ 9006634 w 12193149"/>
              <a:gd name="connsiteY65" fmla="*/ 2732822 h 3163521"/>
              <a:gd name="connsiteX66" fmla="*/ 9006349 w 12193149"/>
              <a:gd name="connsiteY66" fmla="*/ 2732582 h 3163521"/>
              <a:gd name="connsiteX67" fmla="*/ 8997380 w 12193149"/>
              <a:gd name="connsiteY67" fmla="*/ 2733793 h 3163521"/>
              <a:gd name="connsiteX68" fmla="*/ 8991542 w 12193149"/>
              <a:gd name="connsiteY68" fmla="*/ 2735854 h 3163521"/>
              <a:gd name="connsiteX69" fmla="*/ 8975485 w 12193149"/>
              <a:gd name="connsiteY69" fmla="*/ 2739080 h 3163521"/>
              <a:gd name="connsiteX70" fmla="*/ 8969159 w 12193149"/>
              <a:gd name="connsiteY70" fmla="*/ 2738380 h 3163521"/>
              <a:gd name="connsiteX71" fmla="*/ 8964196 w 12193149"/>
              <a:gd name="connsiteY71" fmla="*/ 2736155 h 3163521"/>
              <a:gd name="connsiteX72" fmla="*/ 8930136 w 12193149"/>
              <a:gd name="connsiteY72" fmla="*/ 2732967 h 3163521"/>
              <a:gd name="connsiteX73" fmla="*/ 8753592 w 12193149"/>
              <a:gd name="connsiteY73" fmla="*/ 2752199 h 3163521"/>
              <a:gd name="connsiteX74" fmla="*/ 8708995 w 12193149"/>
              <a:gd name="connsiteY74" fmla="*/ 2754300 h 3163521"/>
              <a:gd name="connsiteX75" fmla="*/ 8597219 w 12193149"/>
              <a:gd name="connsiteY75" fmla="*/ 2762872 h 3163521"/>
              <a:gd name="connsiteX76" fmla="*/ 8526378 w 12193149"/>
              <a:gd name="connsiteY76" fmla="*/ 2748030 h 3163521"/>
              <a:gd name="connsiteX77" fmla="*/ 8512131 w 12193149"/>
              <a:gd name="connsiteY77" fmla="*/ 2753945 h 3163521"/>
              <a:gd name="connsiteX78" fmla="*/ 8507315 w 12193149"/>
              <a:gd name="connsiteY78" fmla="*/ 2756946 h 3163521"/>
              <a:gd name="connsiteX79" fmla="*/ 8499116 w 12193149"/>
              <a:gd name="connsiteY79" fmla="*/ 2759684 h 3163521"/>
              <a:gd name="connsiteX80" fmla="*/ 8498742 w 12193149"/>
              <a:gd name="connsiteY80" fmla="*/ 2759505 h 3163521"/>
              <a:gd name="connsiteX81" fmla="*/ 8491397 w 12193149"/>
              <a:gd name="connsiteY81" fmla="*/ 2762555 h 3163521"/>
              <a:gd name="connsiteX82" fmla="*/ 8368330 w 12193149"/>
              <a:gd name="connsiteY82" fmla="*/ 2776597 h 3163521"/>
              <a:gd name="connsiteX83" fmla="*/ 8354947 w 12193149"/>
              <a:gd name="connsiteY83" fmla="*/ 2776791 h 3163521"/>
              <a:gd name="connsiteX84" fmla="*/ 8321252 w 12193149"/>
              <a:gd name="connsiteY84" fmla="*/ 2793369 h 3163521"/>
              <a:gd name="connsiteX85" fmla="*/ 8315581 w 12193149"/>
              <a:gd name="connsiteY85" fmla="*/ 2793695 h 3163521"/>
              <a:gd name="connsiteX86" fmla="*/ 8296322 w 12193149"/>
              <a:gd name="connsiteY86" fmla="*/ 2807590 h 3163521"/>
              <a:gd name="connsiteX87" fmla="*/ 8285424 w 12193149"/>
              <a:gd name="connsiteY87" fmla="*/ 2813413 h 3163521"/>
              <a:gd name="connsiteX88" fmla="*/ 8284298 w 12193149"/>
              <a:gd name="connsiteY88" fmla="*/ 2817856 h 3163521"/>
              <a:gd name="connsiteX89" fmla="*/ 8267224 w 12193149"/>
              <a:gd name="connsiteY89" fmla="*/ 2825031 h 3163521"/>
              <a:gd name="connsiteX90" fmla="*/ 8264525 w 12193149"/>
              <a:gd name="connsiteY90" fmla="*/ 2824801 h 3163521"/>
              <a:gd name="connsiteX91" fmla="*/ 8253181 w 12193149"/>
              <a:gd name="connsiteY91" fmla="*/ 2834644 h 3163521"/>
              <a:gd name="connsiteX92" fmla="*/ 8246982 w 12193149"/>
              <a:gd name="connsiteY92" fmla="*/ 2847636 h 3163521"/>
              <a:gd name="connsiteX93" fmla="*/ 8091420 w 12193149"/>
              <a:gd name="connsiteY93" fmla="*/ 2893797 h 3163521"/>
              <a:gd name="connsiteX94" fmla="*/ 7906555 w 12193149"/>
              <a:gd name="connsiteY94" fmla="*/ 2935770 h 3163521"/>
              <a:gd name="connsiteX95" fmla="*/ 7719893 w 12193149"/>
              <a:gd name="connsiteY95" fmla="*/ 2961485 h 3163521"/>
              <a:gd name="connsiteX96" fmla="*/ 7615495 w 12193149"/>
              <a:gd name="connsiteY96" fmla="*/ 2958014 h 3163521"/>
              <a:gd name="connsiteX97" fmla="*/ 7528691 w 12193149"/>
              <a:gd name="connsiteY97" fmla="*/ 2963842 h 3163521"/>
              <a:gd name="connsiteX98" fmla="*/ 7520719 w 12193149"/>
              <a:gd name="connsiteY98" fmla="*/ 2966395 h 3163521"/>
              <a:gd name="connsiteX99" fmla="*/ 7508559 w 12193149"/>
              <a:gd name="connsiteY99" fmla="*/ 2967730 h 3163521"/>
              <a:gd name="connsiteX100" fmla="*/ 7508188 w 12193149"/>
              <a:gd name="connsiteY100" fmla="*/ 2967403 h 3163521"/>
              <a:gd name="connsiteX101" fmla="*/ 7496943 w 12193149"/>
              <a:gd name="connsiteY101" fmla="*/ 2969355 h 3163521"/>
              <a:gd name="connsiteX102" fmla="*/ 7219707 w 12193149"/>
              <a:gd name="connsiteY102" fmla="*/ 2975462 h 3163521"/>
              <a:gd name="connsiteX103" fmla="*/ 7202249 w 12193149"/>
              <a:gd name="connsiteY103" fmla="*/ 2980012 h 3163521"/>
              <a:gd name="connsiteX104" fmla="*/ 7198152 w 12193149"/>
              <a:gd name="connsiteY104" fmla="*/ 2985370 h 3163521"/>
              <a:gd name="connsiteX105" fmla="*/ 7171956 w 12193149"/>
              <a:gd name="connsiteY105" fmla="*/ 2990018 h 3163521"/>
              <a:gd name="connsiteX106" fmla="*/ 7098136 w 12193149"/>
              <a:gd name="connsiteY106" fmla="*/ 3002246 h 3163521"/>
              <a:gd name="connsiteX107" fmla="*/ 7019644 w 12193149"/>
              <a:gd name="connsiteY107" fmla="*/ 3001872 h 3163521"/>
              <a:gd name="connsiteX108" fmla="*/ 6905294 w 12193149"/>
              <a:gd name="connsiteY108" fmla="*/ 3031378 h 3163521"/>
              <a:gd name="connsiteX109" fmla="*/ 6709370 w 12193149"/>
              <a:gd name="connsiteY109" fmla="*/ 3059333 h 3163521"/>
              <a:gd name="connsiteX110" fmla="*/ 6550602 w 12193149"/>
              <a:gd name="connsiteY110" fmla="*/ 3088109 h 3163521"/>
              <a:gd name="connsiteX111" fmla="*/ 6318708 w 12193149"/>
              <a:gd name="connsiteY111" fmla="*/ 3134909 h 3163521"/>
              <a:gd name="connsiteX112" fmla="*/ 6169822 w 12193149"/>
              <a:gd name="connsiteY112" fmla="*/ 3136996 h 3163521"/>
              <a:gd name="connsiteX113" fmla="*/ 6074996 w 12193149"/>
              <a:gd name="connsiteY113" fmla="*/ 3157458 h 3163521"/>
              <a:gd name="connsiteX114" fmla="*/ 6069677 w 12193149"/>
              <a:gd name="connsiteY114" fmla="*/ 3155921 h 3163521"/>
              <a:gd name="connsiteX115" fmla="*/ 6049786 w 12193149"/>
              <a:gd name="connsiteY115" fmla="*/ 3156604 h 3163521"/>
              <a:gd name="connsiteX116" fmla="*/ 6042433 w 12193149"/>
              <a:gd name="connsiteY116" fmla="*/ 3148255 h 3163521"/>
              <a:gd name="connsiteX117" fmla="*/ 6011238 w 12193149"/>
              <a:gd name="connsiteY117" fmla="*/ 3143162 h 3163521"/>
              <a:gd name="connsiteX118" fmla="*/ 5958523 w 12193149"/>
              <a:gd name="connsiteY118" fmla="*/ 3146806 h 3163521"/>
              <a:gd name="connsiteX119" fmla="*/ 5760067 w 12193149"/>
              <a:gd name="connsiteY119" fmla="*/ 3162498 h 3163521"/>
              <a:gd name="connsiteX120" fmla="*/ 5628108 w 12193149"/>
              <a:gd name="connsiteY120" fmla="*/ 3163521 h 3163521"/>
              <a:gd name="connsiteX121" fmla="*/ 5472054 w 12193149"/>
              <a:gd name="connsiteY121" fmla="*/ 3149501 h 3163521"/>
              <a:gd name="connsiteX122" fmla="*/ 5433909 w 12193149"/>
              <a:gd name="connsiteY122" fmla="*/ 3138248 h 3163521"/>
              <a:gd name="connsiteX123" fmla="*/ 5382817 w 12193149"/>
              <a:gd name="connsiteY123" fmla="*/ 3120546 h 3163521"/>
              <a:gd name="connsiteX124" fmla="*/ 5262912 w 12193149"/>
              <a:gd name="connsiteY124" fmla="*/ 3100129 h 3163521"/>
              <a:gd name="connsiteX125" fmla="*/ 5224109 w 12193149"/>
              <a:gd name="connsiteY125" fmla="*/ 3089005 h 3163521"/>
              <a:gd name="connsiteX126" fmla="*/ 5175808 w 12193149"/>
              <a:gd name="connsiteY126" fmla="*/ 3086015 h 3163521"/>
              <a:gd name="connsiteX127" fmla="*/ 5157702 w 12193149"/>
              <a:gd name="connsiteY127" fmla="*/ 3078792 h 3163521"/>
              <a:gd name="connsiteX128" fmla="*/ 5143747 w 12193149"/>
              <a:gd name="connsiteY128" fmla="*/ 3075392 h 3163521"/>
              <a:gd name="connsiteX129" fmla="*/ 5140744 w 12193149"/>
              <a:gd name="connsiteY129" fmla="*/ 3073291 h 3163521"/>
              <a:gd name="connsiteX130" fmla="*/ 5122807 w 12193149"/>
              <a:gd name="connsiteY130" fmla="*/ 3062438 h 3163521"/>
              <a:gd name="connsiteX131" fmla="*/ 5066938 w 12193149"/>
              <a:gd name="connsiteY131" fmla="*/ 3069009 h 3163521"/>
              <a:gd name="connsiteX132" fmla="*/ 5012662 w 12193149"/>
              <a:gd name="connsiteY132" fmla="*/ 3052628 h 3163521"/>
              <a:gd name="connsiteX133" fmla="*/ 4841589 w 12193149"/>
              <a:gd name="connsiteY133" fmla="*/ 3028611 h 3163521"/>
              <a:gd name="connsiteX134" fmla="*/ 4763595 w 12193149"/>
              <a:gd name="connsiteY134" fmla="*/ 3000843 h 3163521"/>
              <a:gd name="connsiteX135" fmla="*/ 4724334 w 12193149"/>
              <a:gd name="connsiteY135" fmla="*/ 2991829 h 3163521"/>
              <a:gd name="connsiteX136" fmla="*/ 4722324 w 12193149"/>
              <a:gd name="connsiteY136" fmla="*/ 2991080 h 3163521"/>
              <a:gd name="connsiteX137" fmla="*/ 4723259 w 12193149"/>
              <a:gd name="connsiteY137" fmla="*/ 2990869 h 3163521"/>
              <a:gd name="connsiteX138" fmla="*/ 4718350 w 12193149"/>
              <a:gd name="connsiteY138" fmla="*/ 2989599 h 3163521"/>
              <a:gd name="connsiteX139" fmla="*/ 4722324 w 12193149"/>
              <a:gd name="connsiteY139" fmla="*/ 2991080 h 3163521"/>
              <a:gd name="connsiteX140" fmla="*/ 4716674 w 12193149"/>
              <a:gd name="connsiteY140" fmla="*/ 2992355 h 3163521"/>
              <a:gd name="connsiteX141" fmla="*/ 4516962 w 12193149"/>
              <a:gd name="connsiteY141" fmla="*/ 2982453 h 3163521"/>
              <a:gd name="connsiteX142" fmla="*/ 4429691 w 12193149"/>
              <a:gd name="connsiteY142" fmla="*/ 2971802 h 3163521"/>
              <a:gd name="connsiteX143" fmla="*/ 4364023 w 12193149"/>
              <a:gd name="connsiteY143" fmla="*/ 2970456 h 3163521"/>
              <a:gd name="connsiteX144" fmla="*/ 4318114 w 12193149"/>
              <a:gd name="connsiteY144" fmla="*/ 2977071 h 3163521"/>
              <a:gd name="connsiteX145" fmla="*/ 4316258 w 12193149"/>
              <a:gd name="connsiteY145" fmla="*/ 2975730 h 3163521"/>
              <a:gd name="connsiteX146" fmla="*/ 4296292 w 12193149"/>
              <a:gd name="connsiteY146" fmla="*/ 2973851 h 3163521"/>
              <a:gd name="connsiteX147" fmla="*/ 4291212 w 12193149"/>
              <a:gd name="connsiteY147" fmla="*/ 2976768 h 3163521"/>
              <a:gd name="connsiteX148" fmla="*/ 4277290 w 12193149"/>
              <a:gd name="connsiteY148" fmla="*/ 2976522 h 3163521"/>
              <a:gd name="connsiteX149" fmla="*/ 4249265 w 12193149"/>
              <a:gd name="connsiteY149" fmla="*/ 2978846 h 3163521"/>
              <a:gd name="connsiteX150" fmla="*/ 4203199 w 12193149"/>
              <a:gd name="connsiteY150" fmla="*/ 2976051 h 3163521"/>
              <a:gd name="connsiteX151" fmla="*/ 4202893 w 12193149"/>
              <a:gd name="connsiteY151" fmla="*/ 2974792 h 3163521"/>
              <a:gd name="connsiteX152" fmla="*/ 4192396 w 12193149"/>
              <a:gd name="connsiteY152" fmla="*/ 2969158 h 3163521"/>
              <a:gd name="connsiteX153" fmla="*/ 4143893 w 12193149"/>
              <a:gd name="connsiteY153" fmla="*/ 2953293 h 3163521"/>
              <a:gd name="connsiteX154" fmla="*/ 4084245 w 12193149"/>
              <a:gd name="connsiteY154" fmla="*/ 2926760 h 3163521"/>
              <a:gd name="connsiteX155" fmla="*/ 4075694 w 12193149"/>
              <a:gd name="connsiteY155" fmla="*/ 2925925 h 3163521"/>
              <a:gd name="connsiteX156" fmla="*/ 4075575 w 12193149"/>
              <a:gd name="connsiteY156" fmla="*/ 2925626 h 3163521"/>
              <a:gd name="connsiteX157" fmla="*/ 4066658 w 12193149"/>
              <a:gd name="connsiteY157" fmla="*/ 2924182 h 3163521"/>
              <a:gd name="connsiteX158" fmla="*/ 4060102 w 12193149"/>
              <a:gd name="connsiteY158" fmla="*/ 2924400 h 3163521"/>
              <a:gd name="connsiteX159" fmla="*/ 4043512 w 12193149"/>
              <a:gd name="connsiteY159" fmla="*/ 2922779 h 3163521"/>
              <a:gd name="connsiteX160" fmla="*/ 4038145 w 12193149"/>
              <a:gd name="connsiteY160" fmla="*/ 2920345 h 3163521"/>
              <a:gd name="connsiteX161" fmla="*/ 4036511 w 12193149"/>
              <a:gd name="connsiteY161" fmla="*/ 2916678 h 3163521"/>
              <a:gd name="connsiteX162" fmla="*/ 4034926 w 12193149"/>
              <a:gd name="connsiteY162" fmla="*/ 2916913 h 3163521"/>
              <a:gd name="connsiteX163" fmla="*/ 4005686 w 12193149"/>
              <a:gd name="connsiteY163" fmla="*/ 2904345 h 3163521"/>
              <a:gd name="connsiteX164" fmla="*/ 3937994 w 12193149"/>
              <a:gd name="connsiteY164" fmla="*/ 2886888 h 3163521"/>
              <a:gd name="connsiteX165" fmla="*/ 3898423 w 12193149"/>
              <a:gd name="connsiteY165" fmla="*/ 2881233 h 3163521"/>
              <a:gd name="connsiteX166" fmla="*/ 3790908 w 12193149"/>
              <a:gd name="connsiteY166" fmla="*/ 2860995 h 3163521"/>
              <a:gd name="connsiteX167" fmla="*/ 3683661 w 12193149"/>
              <a:gd name="connsiteY167" fmla="*/ 2837072 h 3163521"/>
              <a:gd name="connsiteX168" fmla="*/ 3611183 w 12193149"/>
              <a:gd name="connsiteY168" fmla="*/ 2804801 h 3163521"/>
              <a:gd name="connsiteX169" fmla="*/ 3605003 w 12193149"/>
              <a:gd name="connsiteY169" fmla="*/ 2806163 h 3163521"/>
              <a:gd name="connsiteX170" fmla="*/ 3595884 w 12193149"/>
              <a:gd name="connsiteY170" fmla="*/ 2806327 h 3163521"/>
              <a:gd name="connsiteX171" fmla="*/ 3595649 w 12193149"/>
              <a:gd name="connsiteY171" fmla="*/ 2806058 h 3163521"/>
              <a:gd name="connsiteX172" fmla="*/ 3587126 w 12193149"/>
              <a:gd name="connsiteY172" fmla="*/ 2806748 h 3163521"/>
              <a:gd name="connsiteX173" fmla="*/ 3537283 w 12193149"/>
              <a:gd name="connsiteY173" fmla="*/ 2797049 h 3163521"/>
              <a:gd name="connsiteX174" fmla="*/ 3474371 w 12193149"/>
              <a:gd name="connsiteY174" fmla="*/ 2793388 h 3163521"/>
              <a:gd name="connsiteX175" fmla="*/ 3401876 w 12193149"/>
              <a:gd name="connsiteY175" fmla="*/ 2781340 h 3163521"/>
              <a:gd name="connsiteX176" fmla="*/ 3365036 w 12193149"/>
              <a:gd name="connsiteY176" fmla="*/ 2798292 h 3163521"/>
              <a:gd name="connsiteX177" fmla="*/ 3345174 w 12193149"/>
              <a:gd name="connsiteY177" fmla="*/ 2799974 h 3163521"/>
              <a:gd name="connsiteX178" fmla="*/ 3342846 w 12193149"/>
              <a:gd name="connsiteY178" fmla="*/ 2798999 h 3163521"/>
              <a:gd name="connsiteX179" fmla="*/ 3263504 w 12193149"/>
              <a:gd name="connsiteY179" fmla="*/ 2804876 h 3163521"/>
              <a:gd name="connsiteX180" fmla="*/ 3143704 w 12193149"/>
              <a:gd name="connsiteY180" fmla="*/ 2812651 h 3163521"/>
              <a:gd name="connsiteX181" fmla="*/ 3031439 w 12193149"/>
              <a:gd name="connsiteY181" fmla="*/ 2815294 h 3163521"/>
              <a:gd name="connsiteX182" fmla="*/ 2782717 w 12193149"/>
              <a:gd name="connsiteY182" fmla="*/ 2837115 h 3163521"/>
              <a:gd name="connsiteX183" fmla="*/ 2647675 w 12193149"/>
              <a:gd name="connsiteY183" fmla="*/ 2847651 h 3163521"/>
              <a:gd name="connsiteX184" fmla="*/ 2569176 w 12193149"/>
              <a:gd name="connsiteY184" fmla="*/ 2821410 h 3163521"/>
              <a:gd name="connsiteX185" fmla="*/ 2444403 w 12193149"/>
              <a:gd name="connsiteY185" fmla="*/ 2835311 h 3163521"/>
              <a:gd name="connsiteX186" fmla="*/ 2316260 w 12193149"/>
              <a:gd name="connsiteY186" fmla="*/ 2843778 h 3163521"/>
              <a:gd name="connsiteX187" fmla="*/ 2209726 w 12193149"/>
              <a:gd name="connsiteY187" fmla="*/ 2838545 h 3163521"/>
              <a:gd name="connsiteX188" fmla="*/ 2095813 w 12193149"/>
              <a:gd name="connsiteY188" fmla="*/ 2821834 h 3163521"/>
              <a:gd name="connsiteX189" fmla="*/ 1998504 w 12193149"/>
              <a:gd name="connsiteY189" fmla="*/ 2813814 h 3163521"/>
              <a:gd name="connsiteX190" fmla="*/ 1929320 w 12193149"/>
              <a:gd name="connsiteY190" fmla="*/ 2835759 h 3163521"/>
              <a:gd name="connsiteX191" fmla="*/ 1922798 w 12193149"/>
              <a:gd name="connsiteY191" fmla="*/ 2830928 h 3163521"/>
              <a:gd name="connsiteX192" fmla="*/ 1874228 w 12193149"/>
              <a:gd name="connsiteY192" fmla="*/ 2832523 h 3163521"/>
              <a:gd name="connsiteX193" fmla="*/ 1787803 w 12193149"/>
              <a:gd name="connsiteY193" fmla="*/ 2860145 h 3163521"/>
              <a:gd name="connsiteX194" fmla="*/ 1739352 w 12193149"/>
              <a:gd name="connsiteY194" fmla="*/ 2855094 h 3163521"/>
              <a:gd name="connsiteX195" fmla="*/ 1676219 w 12193149"/>
              <a:gd name="connsiteY195" fmla="*/ 2838745 h 3163521"/>
              <a:gd name="connsiteX196" fmla="*/ 1609817 w 12193149"/>
              <a:gd name="connsiteY196" fmla="*/ 2831848 h 3163521"/>
              <a:gd name="connsiteX197" fmla="*/ 1497258 w 12193149"/>
              <a:gd name="connsiteY197" fmla="*/ 2806258 h 3163521"/>
              <a:gd name="connsiteX198" fmla="*/ 1151127 w 12193149"/>
              <a:gd name="connsiteY198" fmla="*/ 2756823 h 3163521"/>
              <a:gd name="connsiteX199" fmla="*/ 859417 w 12193149"/>
              <a:gd name="connsiteY199" fmla="*/ 2747390 h 3163521"/>
              <a:gd name="connsiteX200" fmla="*/ 838688 w 12193149"/>
              <a:gd name="connsiteY200" fmla="*/ 2748603 h 3163521"/>
              <a:gd name="connsiteX201" fmla="*/ 817957 w 12193149"/>
              <a:gd name="connsiteY201" fmla="*/ 2746639 h 3163521"/>
              <a:gd name="connsiteX202" fmla="*/ 812654 w 12193149"/>
              <a:gd name="connsiteY202" fmla="*/ 2749533 h 3163521"/>
              <a:gd name="connsiteX203" fmla="*/ 721195 w 12193149"/>
              <a:gd name="connsiteY203" fmla="*/ 2748443 h 3163521"/>
              <a:gd name="connsiteX204" fmla="*/ 720890 w 12193149"/>
              <a:gd name="connsiteY204" fmla="*/ 2747181 h 3163521"/>
              <a:gd name="connsiteX205" fmla="*/ 710023 w 12193149"/>
              <a:gd name="connsiteY205" fmla="*/ 2741504 h 3163521"/>
              <a:gd name="connsiteX206" fmla="*/ 597940 w 12193149"/>
              <a:gd name="connsiteY206" fmla="*/ 2698646 h 3163521"/>
              <a:gd name="connsiteX207" fmla="*/ 579683 w 12193149"/>
              <a:gd name="connsiteY207" fmla="*/ 2695994 h 3163521"/>
              <a:gd name="connsiteX208" fmla="*/ 572865 w 12193149"/>
              <a:gd name="connsiteY208" fmla="*/ 2696183 h 3163521"/>
              <a:gd name="connsiteX209" fmla="*/ 446247 w 12193149"/>
              <a:gd name="connsiteY209" fmla="*/ 2658153 h 3163521"/>
              <a:gd name="connsiteX210" fmla="*/ 405163 w 12193149"/>
              <a:gd name="connsiteY210" fmla="*/ 2652330 h 3163521"/>
              <a:gd name="connsiteX211" fmla="*/ 293583 w 12193149"/>
              <a:gd name="connsiteY211" fmla="*/ 2631634 h 3163521"/>
              <a:gd name="connsiteX212" fmla="*/ 119529 w 12193149"/>
              <a:gd name="connsiteY212" fmla="*/ 2579829 h 3163521"/>
              <a:gd name="connsiteX213" fmla="*/ 16674 w 12193149"/>
              <a:gd name="connsiteY213" fmla="*/ 2576973 h 3163521"/>
              <a:gd name="connsiteX214" fmla="*/ 1150 w 12193149"/>
              <a:gd name="connsiteY214" fmla="*/ 2571504 h 3163521"/>
              <a:gd name="connsiteX215" fmla="*/ 1148 w 12193149"/>
              <a:gd name="connsiteY215" fmla="*/ 1040995 h 3163521"/>
              <a:gd name="connsiteX216" fmla="*/ 1148 w 12193149"/>
              <a:gd name="connsiteY216" fmla="*/ 818782 h 3163521"/>
              <a:gd name="connsiteX0" fmla="*/ 1148 w 12193149"/>
              <a:gd name="connsiteY0" fmla="*/ 0 h 3171710"/>
              <a:gd name="connsiteX1" fmla="*/ 12181789 w 12193149"/>
              <a:gd name="connsiteY1" fmla="*/ 8189 h 3171710"/>
              <a:gd name="connsiteX2" fmla="*/ 12193149 w 12193149"/>
              <a:gd name="connsiteY2" fmla="*/ 1406710 h 3171710"/>
              <a:gd name="connsiteX3" fmla="*/ 12185986 w 12193149"/>
              <a:gd name="connsiteY3" fmla="*/ 1411160 h 3171710"/>
              <a:gd name="connsiteX4" fmla="*/ 12156363 w 12193149"/>
              <a:gd name="connsiteY4" fmla="*/ 1424337 h 3171710"/>
              <a:gd name="connsiteX5" fmla="*/ 12139215 w 12193149"/>
              <a:gd name="connsiteY5" fmla="*/ 1450150 h 3171710"/>
              <a:gd name="connsiteX6" fmla="*/ 12126327 w 12193149"/>
              <a:gd name="connsiteY6" fmla="*/ 1451661 h 3171710"/>
              <a:gd name="connsiteX7" fmla="*/ 12124007 w 12193149"/>
              <a:gd name="connsiteY7" fmla="*/ 1451765 h 3171710"/>
              <a:gd name="connsiteX8" fmla="*/ 12116854 w 12193149"/>
              <a:gd name="connsiteY8" fmla="*/ 1455579 h 3171710"/>
              <a:gd name="connsiteX9" fmla="*/ 12099497 w 12193149"/>
              <a:gd name="connsiteY9" fmla="*/ 1455110 h 3171710"/>
              <a:gd name="connsiteX10" fmla="*/ 12087073 w 12193149"/>
              <a:gd name="connsiteY10" fmla="*/ 1463312 h 3171710"/>
              <a:gd name="connsiteX11" fmla="*/ 12031073 w 12193149"/>
              <a:gd name="connsiteY11" fmla="*/ 1506980 h 3171710"/>
              <a:gd name="connsiteX12" fmla="*/ 11995833 w 12193149"/>
              <a:gd name="connsiteY12" fmla="*/ 1530429 h 3171710"/>
              <a:gd name="connsiteX13" fmla="*/ 11979717 w 12193149"/>
              <a:gd name="connsiteY13" fmla="*/ 1535132 h 3171710"/>
              <a:gd name="connsiteX14" fmla="*/ 11959046 w 12193149"/>
              <a:gd name="connsiteY14" fmla="*/ 1544529 h 3171710"/>
              <a:gd name="connsiteX15" fmla="*/ 11920454 w 12193149"/>
              <a:gd name="connsiteY15" fmla="*/ 1557854 h 3171710"/>
              <a:gd name="connsiteX16" fmla="*/ 11903656 w 12193149"/>
              <a:gd name="connsiteY16" fmla="*/ 1569397 h 3171710"/>
              <a:gd name="connsiteX17" fmla="*/ 11895048 w 12193149"/>
              <a:gd name="connsiteY17" fmla="*/ 1571762 h 3171710"/>
              <a:gd name="connsiteX18" fmla="*/ 11891968 w 12193149"/>
              <a:gd name="connsiteY18" fmla="*/ 1582700 h 3171710"/>
              <a:gd name="connsiteX19" fmla="*/ 11870776 w 12193149"/>
              <a:gd name="connsiteY19" fmla="*/ 1604787 h 3171710"/>
              <a:gd name="connsiteX20" fmla="*/ 11813376 w 12193149"/>
              <a:gd name="connsiteY20" fmla="*/ 1624630 h 3171710"/>
              <a:gd name="connsiteX21" fmla="*/ 11590693 w 12193149"/>
              <a:gd name="connsiteY21" fmla="*/ 1790748 h 3171710"/>
              <a:gd name="connsiteX22" fmla="*/ 11506817 w 12193149"/>
              <a:gd name="connsiteY22" fmla="*/ 1860594 h 3171710"/>
              <a:gd name="connsiteX23" fmla="*/ 11280332 w 12193149"/>
              <a:gd name="connsiteY23" fmla="*/ 2050542 h 3171710"/>
              <a:gd name="connsiteX24" fmla="*/ 11228309 w 12193149"/>
              <a:gd name="connsiteY24" fmla="*/ 2103207 h 3171710"/>
              <a:gd name="connsiteX25" fmla="*/ 11218087 w 12193149"/>
              <a:gd name="connsiteY25" fmla="*/ 2102932 h 3171710"/>
              <a:gd name="connsiteX26" fmla="*/ 11217184 w 12193149"/>
              <a:gd name="connsiteY26" fmla="*/ 2101989 h 3171710"/>
              <a:gd name="connsiteX27" fmla="*/ 11188885 w 12193149"/>
              <a:gd name="connsiteY27" fmla="*/ 2119354 h 3171710"/>
              <a:gd name="connsiteX28" fmla="*/ 11184501 w 12193149"/>
              <a:gd name="connsiteY28" fmla="*/ 2119496 h 3171710"/>
              <a:gd name="connsiteX29" fmla="*/ 11166854 w 12193149"/>
              <a:gd name="connsiteY29" fmla="*/ 2133583 h 3171710"/>
              <a:gd name="connsiteX30" fmla="*/ 11157311 w 12193149"/>
              <a:gd name="connsiteY30" fmla="*/ 2139385 h 3171710"/>
              <a:gd name="connsiteX31" fmla="*/ 11155496 w 12193149"/>
              <a:gd name="connsiteY31" fmla="*/ 2144068 h 3171710"/>
              <a:gd name="connsiteX32" fmla="*/ 11140961 w 12193149"/>
              <a:gd name="connsiteY32" fmla="*/ 2151086 h 3171710"/>
              <a:gd name="connsiteX33" fmla="*/ 11138961 w 12193149"/>
              <a:gd name="connsiteY33" fmla="*/ 2150743 h 3171710"/>
              <a:gd name="connsiteX34" fmla="*/ 11128208 w 12193149"/>
              <a:gd name="connsiteY34" fmla="*/ 2160803 h 3171710"/>
              <a:gd name="connsiteX35" fmla="*/ 11120691 w 12193149"/>
              <a:gd name="connsiteY35" fmla="*/ 2174395 h 3171710"/>
              <a:gd name="connsiteX36" fmla="*/ 10894683 w 12193149"/>
              <a:gd name="connsiteY36" fmla="*/ 2300370 h 3171710"/>
              <a:gd name="connsiteX37" fmla="*/ 10773300 w 12193149"/>
              <a:gd name="connsiteY37" fmla="*/ 2350162 h 3171710"/>
              <a:gd name="connsiteX38" fmla="*/ 10627668 w 12193149"/>
              <a:gd name="connsiteY38" fmla="*/ 2386200 h 3171710"/>
              <a:gd name="connsiteX39" fmla="*/ 10581895 w 12193149"/>
              <a:gd name="connsiteY39" fmla="*/ 2395660 h 3171710"/>
              <a:gd name="connsiteX40" fmla="*/ 10547790 w 12193149"/>
              <a:gd name="connsiteY40" fmla="*/ 2425394 h 3171710"/>
              <a:gd name="connsiteX41" fmla="*/ 10529643 w 12193149"/>
              <a:gd name="connsiteY41" fmla="*/ 2423878 h 3171710"/>
              <a:gd name="connsiteX42" fmla="*/ 10526446 w 12193149"/>
              <a:gd name="connsiteY42" fmla="*/ 2423382 h 3171710"/>
              <a:gd name="connsiteX43" fmla="*/ 10515129 w 12193149"/>
              <a:gd name="connsiteY43" fmla="*/ 2426508 h 3171710"/>
              <a:gd name="connsiteX44" fmla="*/ 10491735 w 12193149"/>
              <a:gd name="connsiteY44" fmla="*/ 2421127 h 3171710"/>
              <a:gd name="connsiteX45" fmla="*/ 10471418 w 12193149"/>
              <a:gd name="connsiteY45" fmla="*/ 2428664 h 3171710"/>
              <a:gd name="connsiteX46" fmla="*/ 10377042 w 12193149"/>
              <a:gd name="connsiteY46" fmla="*/ 2471569 h 3171710"/>
              <a:gd name="connsiteX47" fmla="*/ 10319338 w 12193149"/>
              <a:gd name="connsiteY47" fmla="*/ 2493192 h 3171710"/>
              <a:gd name="connsiteX48" fmla="*/ 10295467 w 12193149"/>
              <a:gd name="connsiteY48" fmla="*/ 2495050 h 3171710"/>
              <a:gd name="connsiteX49" fmla="*/ 10263443 w 12193149"/>
              <a:gd name="connsiteY49" fmla="*/ 2501919 h 3171710"/>
              <a:gd name="connsiteX50" fmla="*/ 10205418 w 12193149"/>
              <a:gd name="connsiteY50" fmla="*/ 2509120 h 3171710"/>
              <a:gd name="connsiteX51" fmla="*/ 10177759 w 12193149"/>
              <a:gd name="connsiteY51" fmla="*/ 2519914 h 3171710"/>
              <a:gd name="connsiteX52" fmla="*/ 10165070 w 12193149"/>
              <a:gd name="connsiteY52" fmla="*/ 2520710 h 3171710"/>
              <a:gd name="connsiteX53" fmla="*/ 10156308 w 12193149"/>
              <a:gd name="connsiteY53" fmla="*/ 2534458 h 3171710"/>
              <a:gd name="connsiteX54" fmla="*/ 10118267 w 12193149"/>
              <a:gd name="connsiteY54" fmla="*/ 2558113 h 3171710"/>
              <a:gd name="connsiteX55" fmla="*/ 10083317 w 12193149"/>
              <a:gd name="connsiteY55" fmla="*/ 2570267 h 3171710"/>
              <a:gd name="connsiteX56" fmla="*/ 10040388 w 12193149"/>
              <a:gd name="connsiteY56" fmla="*/ 2568603 h 3171710"/>
              <a:gd name="connsiteX57" fmla="*/ 9961167 w 12193149"/>
              <a:gd name="connsiteY57" fmla="*/ 2584118 h 3171710"/>
              <a:gd name="connsiteX58" fmla="*/ 9848940 w 12193149"/>
              <a:gd name="connsiteY58" fmla="*/ 2590886 h 3171710"/>
              <a:gd name="connsiteX59" fmla="*/ 9729457 w 12193149"/>
              <a:gd name="connsiteY59" fmla="*/ 2611093 h 3171710"/>
              <a:gd name="connsiteX60" fmla="*/ 9613704 w 12193149"/>
              <a:gd name="connsiteY60" fmla="*/ 2639342 h 3171710"/>
              <a:gd name="connsiteX61" fmla="*/ 9338590 w 12193149"/>
              <a:gd name="connsiteY61" fmla="*/ 2696264 h 3171710"/>
              <a:gd name="connsiteX62" fmla="*/ 9232518 w 12193149"/>
              <a:gd name="connsiteY62" fmla="*/ 2720120 h 3171710"/>
              <a:gd name="connsiteX63" fmla="*/ 9156690 w 12193149"/>
              <a:gd name="connsiteY63" fmla="*/ 2730199 h 3171710"/>
              <a:gd name="connsiteX64" fmla="*/ 9054601 w 12193149"/>
              <a:gd name="connsiteY64" fmla="*/ 2737726 h 3171710"/>
              <a:gd name="connsiteX65" fmla="*/ 9006634 w 12193149"/>
              <a:gd name="connsiteY65" fmla="*/ 2741011 h 3171710"/>
              <a:gd name="connsiteX66" fmla="*/ 9006349 w 12193149"/>
              <a:gd name="connsiteY66" fmla="*/ 2740771 h 3171710"/>
              <a:gd name="connsiteX67" fmla="*/ 8997380 w 12193149"/>
              <a:gd name="connsiteY67" fmla="*/ 2741982 h 3171710"/>
              <a:gd name="connsiteX68" fmla="*/ 8991542 w 12193149"/>
              <a:gd name="connsiteY68" fmla="*/ 2744043 h 3171710"/>
              <a:gd name="connsiteX69" fmla="*/ 8975485 w 12193149"/>
              <a:gd name="connsiteY69" fmla="*/ 2747269 h 3171710"/>
              <a:gd name="connsiteX70" fmla="*/ 8969159 w 12193149"/>
              <a:gd name="connsiteY70" fmla="*/ 2746569 h 3171710"/>
              <a:gd name="connsiteX71" fmla="*/ 8964196 w 12193149"/>
              <a:gd name="connsiteY71" fmla="*/ 2744344 h 3171710"/>
              <a:gd name="connsiteX72" fmla="*/ 8930136 w 12193149"/>
              <a:gd name="connsiteY72" fmla="*/ 2741156 h 3171710"/>
              <a:gd name="connsiteX73" fmla="*/ 8753592 w 12193149"/>
              <a:gd name="connsiteY73" fmla="*/ 2760388 h 3171710"/>
              <a:gd name="connsiteX74" fmla="*/ 8708995 w 12193149"/>
              <a:gd name="connsiteY74" fmla="*/ 2762489 h 3171710"/>
              <a:gd name="connsiteX75" fmla="*/ 8597219 w 12193149"/>
              <a:gd name="connsiteY75" fmla="*/ 2771061 h 3171710"/>
              <a:gd name="connsiteX76" fmla="*/ 8526378 w 12193149"/>
              <a:gd name="connsiteY76" fmla="*/ 2756219 h 3171710"/>
              <a:gd name="connsiteX77" fmla="*/ 8512131 w 12193149"/>
              <a:gd name="connsiteY77" fmla="*/ 2762134 h 3171710"/>
              <a:gd name="connsiteX78" fmla="*/ 8507315 w 12193149"/>
              <a:gd name="connsiteY78" fmla="*/ 2765135 h 3171710"/>
              <a:gd name="connsiteX79" fmla="*/ 8499116 w 12193149"/>
              <a:gd name="connsiteY79" fmla="*/ 2767873 h 3171710"/>
              <a:gd name="connsiteX80" fmla="*/ 8498742 w 12193149"/>
              <a:gd name="connsiteY80" fmla="*/ 2767694 h 3171710"/>
              <a:gd name="connsiteX81" fmla="*/ 8491397 w 12193149"/>
              <a:gd name="connsiteY81" fmla="*/ 2770744 h 3171710"/>
              <a:gd name="connsiteX82" fmla="*/ 8368330 w 12193149"/>
              <a:gd name="connsiteY82" fmla="*/ 2784786 h 3171710"/>
              <a:gd name="connsiteX83" fmla="*/ 8354947 w 12193149"/>
              <a:gd name="connsiteY83" fmla="*/ 2784980 h 3171710"/>
              <a:gd name="connsiteX84" fmla="*/ 8321252 w 12193149"/>
              <a:gd name="connsiteY84" fmla="*/ 2801558 h 3171710"/>
              <a:gd name="connsiteX85" fmla="*/ 8315581 w 12193149"/>
              <a:gd name="connsiteY85" fmla="*/ 2801884 h 3171710"/>
              <a:gd name="connsiteX86" fmla="*/ 8296322 w 12193149"/>
              <a:gd name="connsiteY86" fmla="*/ 2815779 h 3171710"/>
              <a:gd name="connsiteX87" fmla="*/ 8285424 w 12193149"/>
              <a:gd name="connsiteY87" fmla="*/ 2821602 h 3171710"/>
              <a:gd name="connsiteX88" fmla="*/ 8284298 w 12193149"/>
              <a:gd name="connsiteY88" fmla="*/ 2826045 h 3171710"/>
              <a:gd name="connsiteX89" fmla="*/ 8267224 w 12193149"/>
              <a:gd name="connsiteY89" fmla="*/ 2833220 h 3171710"/>
              <a:gd name="connsiteX90" fmla="*/ 8264525 w 12193149"/>
              <a:gd name="connsiteY90" fmla="*/ 2832990 h 3171710"/>
              <a:gd name="connsiteX91" fmla="*/ 8253181 w 12193149"/>
              <a:gd name="connsiteY91" fmla="*/ 2842833 h 3171710"/>
              <a:gd name="connsiteX92" fmla="*/ 8246982 w 12193149"/>
              <a:gd name="connsiteY92" fmla="*/ 2855825 h 3171710"/>
              <a:gd name="connsiteX93" fmla="*/ 8091420 w 12193149"/>
              <a:gd name="connsiteY93" fmla="*/ 2901986 h 3171710"/>
              <a:gd name="connsiteX94" fmla="*/ 7906555 w 12193149"/>
              <a:gd name="connsiteY94" fmla="*/ 2943959 h 3171710"/>
              <a:gd name="connsiteX95" fmla="*/ 7719893 w 12193149"/>
              <a:gd name="connsiteY95" fmla="*/ 2969674 h 3171710"/>
              <a:gd name="connsiteX96" fmla="*/ 7615495 w 12193149"/>
              <a:gd name="connsiteY96" fmla="*/ 2966203 h 3171710"/>
              <a:gd name="connsiteX97" fmla="*/ 7528691 w 12193149"/>
              <a:gd name="connsiteY97" fmla="*/ 2972031 h 3171710"/>
              <a:gd name="connsiteX98" fmla="*/ 7520719 w 12193149"/>
              <a:gd name="connsiteY98" fmla="*/ 2974584 h 3171710"/>
              <a:gd name="connsiteX99" fmla="*/ 7508559 w 12193149"/>
              <a:gd name="connsiteY99" fmla="*/ 2975919 h 3171710"/>
              <a:gd name="connsiteX100" fmla="*/ 7508188 w 12193149"/>
              <a:gd name="connsiteY100" fmla="*/ 2975592 h 3171710"/>
              <a:gd name="connsiteX101" fmla="*/ 7496943 w 12193149"/>
              <a:gd name="connsiteY101" fmla="*/ 2977544 h 3171710"/>
              <a:gd name="connsiteX102" fmla="*/ 7219707 w 12193149"/>
              <a:gd name="connsiteY102" fmla="*/ 2983651 h 3171710"/>
              <a:gd name="connsiteX103" fmla="*/ 7202249 w 12193149"/>
              <a:gd name="connsiteY103" fmla="*/ 2988201 h 3171710"/>
              <a:gd name="connsiteX104" fmla="*/ 7198152 w 12193149"/>
              <a:gd name="connsiteY104" fmla="*/ 2993559 h 3171710"/>
              <a:gd name="connsiteX105" fmla="*/ 7171956 w 12193149"/>
              <a:gd name="connsiteY105" fmla="*/ 2998207 h 3171710"/>
              <a:gd name="connsiteX106" fmla="*/ 7098136 w 12193149"/>
              <a:gd name="connsiteY106" fmla="*/ 3010435 h 3171710"/>
              <a:gd name="connsiteX107" fmla="*/ 7019644 w 12193149"/>
              <a:gd name="connsiteY107" fmla="*/ 3010061 h 3171710"/>
              <a:gd name="connsiteX108" fmla="*/ 6905294 w 12193149"/>
              <a:gd name="connsiteY108" fmla="*/ 3039567 h 3171710"/>
              <a:gd name="connsiteX109" fmla="*/ 6709370 w 12193149"/>
              <a:gd name="connsiteY109" fmla="*/ 3067522 h 3171710"/>
              <a:gd name="connsiteX110" fmla="*/ 6550602 w 12193149"/>
              <a:gd name="connsiteY110" fmla="*/ 3096298 h 3171710"/>
              <a:gd name="connsiteX111" fmla="*/ 6318708 w 12193149"/>
              <a:gd name="connsiteY111" fmla="*/ 3143098 h 3171710"/>
              <a:gd name="connsiteX112" fmla="*/ 6169822 w 12193149"/>
              <a:gd name="connsiteY112" fmla="*/ 3145185 h 3171710"/>
              <a:gd name="connsiteX113" fmla="*/ 6074996 w 12193149"/>
              <a:gd name="connsiteY113" fmla="*/ 3165647 h 3171710"/>
              <a:gd name="connsiteX114" fmla="*/ 6069677 w 12193149"/>
              <a:gd name="connsiteY114" fmla="*/ 3164110 h 3171710"/>
              <a:gd name="connsiteX115" fmla="*/ 6049786 w 12193149"/>
              <a:gd name="connsiteY115" fmla="*/ 3164793 h 3171710"/>
              <a:gd name="connsiteX116" fmla="*/ 6042433 w 12193149"/>
              <a:gd name="connsiteY116" fmla="*/ 3156444 h 3171710"/>
              <a:gd name="connsiteX117" fmla="*/ 6011238 w 12193149"/>
              <a:gd name="connsiteY117" fmla="*/ 3151351 h 3171710"/>
              <a:gd name="connsiteX118" fmla="*/ 5958523 w 12193149"/>
              <a:gd name="connsiteY118" fmla="*/ 3154995 h 3171710"/>
              <a:gd name="connsiteX119" fmla="*/ 5760067 w 12193149"/>
              <a:gd name="connsiteY119" fmla="*/ 3170687 h 3171710"/>
              <a:gd name="connsiteX120" fmla="*/ 5628108 w 12193149"/>
              <a:gd name="connsiteY120" fmla="*/ 3171710 h 3171710"/>
              <a:gd name="connsiteX121" fmla="*/ 5472054 w 12193149"/>
              <a:gd name="connsiteY121" fmla="*/ 3157690 h 3171710"/>
              <a:gd name="connsiteX122" fmla="*/ 5433909 w 12193149"/>
              <a:gd name="connsiteY122" fmla="*/ 3146437 h 3171710"/>
              <a:gd name="connsiteX123" fmla="*/ 5382817 w 12193149"/>
              <a:gd name="connsiteY123" fmla="*/ 3128735 h 3171710"/>
              <a:gd name="connsiteX124" fmla="*/ 5262912 w 12193149"/>
              <a:gd name="connsiteY124" fmla="*/ 3108318 h 3171710"/>
              <a:gd name="connsiteX125" fmla="*/ 5224109 w 12193149"/>
              <a:gd name="connsiteY125" fmla="*/ 3097194 h 3171710"/>
              <a:gd name="connsiteX126" fmla="*/ 5175808 w 12193149"/>
              <a:gd name="connsiteY126" fmla="*/ 3094204 h 3171710"/>
              <a:gd name="connsiteX127" fmla="*/ 5157702 w 12193149"/>
              <a:gd name="connsiteY127" fmla="*/ 3086981 h 3171710"/>
              <a:gd name="connsiteX128" fmla="*/ 5143747 w 12193149"/>
              <a:gd name="connsiteY128" fmla="*/ 3083581 h 3171710"/>
              <a:gd name="connsiteX129" fmla="*/ 5140744 w 12193149"/>
              <a:gd name="connsiteY129" fmla="*/ 3081480 h 3171710"/>
              <a:gd name="connsiteX130" fmla="*/ 5122807 w 12193149"/>
              <a:gd name="connsiteY130" fmla="*/ 3070627 h 3171710"/>
              <a:gd name="connsiteX131" fmla="*/ 5066938 w 12193149"/>
              <a:gd name="connsiteY131" fmla="*/ 3077198 h 3171710"/>
              <a:gd name="connsiteX132" fmla="*/ 5012662 w 12193149"/>
              <a:gd name="connsiteY132" fmla="*/ 3060817 h 3171710"/>
              <a:gd name="connsiteX133" fmla="*/ 4841589 w 12193149"/>
              <a:gd name="connsiteY133" fmla="*/ 3036800 h 3171710"/>
              <a:gd name="connsiteX134" fmla="*/ 4763595 w 12193149"/>
              <a:gd name="connsiteY134" fmla="*/ 3009032 h 3171710"/>
              <a:gd name="connsiteX135" fmla="*/ 4724334 w 12193149"/>
              <a:gd name="connsiteY135" fmla="*/ 3000018 h 3171710"/>
              <a:gd name="connsiteX136" fmla="*/ 4722324 w 12193149"/>
              <a:gd name="connsiteY136" fmla="*/ 2999269 h 3171710"/>
              <a:gd name="connsiteX137" fmla="*/ 4723259 w 12193149"/>
              <a:gd name="connsiteY137" fmla="*/ 2999058 h 3171710"/>
              <a:gd name="connsiteX138" fmla="*/ 4718350 w 12193149"/>
              <a:gd name="connsiteY138" fmla="*/ 2997788 h 3171710"/>
              <a:gd name="connsiteX139" fmla="*/ 4722324 w 12193149"/>
              <a:gd name="connsiteY139" fmla="*/ 2999269 h 3171710"/>
              <a:gd name="connsiteX140" fmla="*/ 4716674 w 12193149"/>
              <a:gd name="connsiteY140" fmla="*/ 3000544 h 3171710"/>
              <a:gd name="connsiteX141" fmla="*/ 4516962 w 12193149"/>
              <a:gd name="connsiteY141" fmla="*/ 2990642 h 3171710"/>
              <a:gd name="connsiteX142" fmla="*/ 4429691 w 12193149"/>
              <a:gd name="connsiteY142" fmla="*/ 2979991 h 3171710"/>
              <a:gd name="connsiteX143" fmla="*/ 4364023 w 12193149"/>
              <a:gd name="connsiteY143" fmla="*/ 2978645 h 3171710"/>
              <a:gd name="connsiteX144" fmla="*/ 4318114 w 12193149"/>
              <a:gd name="connsiteY144" fmla="*/ 2985260 h 3171710"/>
              <a:gd name="connsiteX145" fmla="*/ 4316258 w 12193149"/>
              <a:gd name="connsiteY145" fmla="*/ 2983919 h 3171710"/>
              <a:gd name="connsiteX146" fmla="*/ 4296292 w 12193149"/>
              <a:gd name="connsiteY146" fmla="*/ 2982040 h 3171710"/>
              <a:gd name="connsiteX147" fmla="*/ 4291212 w 12193149"/>
              <a:gd name="connsiteY147" fmla="*/ 2984957 h 3171710"/>
              <a:gd name="connsiteX148" fmla="*/ 4277290 w 12193149"/>
              <a:gd name="connsiteY148" fmla="*/ 2984711 h 3171710"/>
              <a:gd name="connsiteX149" fmla="*/ 4249265 w 12193149"/>
              <a:gd name="connsiteY149" fmla="*/ 2987035 h 3171710"/>
              <a:gd name="connsiteX150" fmla="*/ 4203199 w 12193149"/>
              <a:gd name="connsiteY150" fmla="*/ 2984240 h 3171710"/>
              <a:gd name="connsiteX151" fmla="*/ 4202893 w 12193149"/>
              <a:gd name="connsiteY151" fmla="*/ 2982981 h 3171710"/>
              <a:gd name="connsiteX152" fmla="*/ 4192396 w 12193149"/>
              <a:gd name="connsiteY152" fmla="*/ 2977347 h 3171710"/>
              <a:gd name="connsiteX153" fmla="*/ 4143893 w 12193149"/>
              <a:gd name="connsiteY153" fmla="*/ 2961482 h 3171710"/>
              <a:gd name="connsiteX154" fmla="*/ 4084245 w 12193149"/>
              <a:gd name="connsiteY154" fmla="*/ 2934949 h 3171710"/>
              <a:gd name="connsiteX155" fmla="*/ 4075694 w 12193149"/>
              <a:gd name="connsiteY155" fmla="*/ 2934114 h 3171710"/>
              <a:gd name="connsiteX156" fmla="*/ 4075575 w 12193149"/>
              <a:gd name="connsiteY156" fmla="*/ 2933815 h 3171710"/>
              <a:gd name="connsiteX157" fmla="*/ 4066658 w 12193149"/>
              <a:gd name="connsiteY157" fmla="*/ 2932371 h 3171710"/>
              <a:gd name="connsiteX158" fmla="*/ 4060102 w 12193149"/>
              <a:gd name="connsiteY158" fmla="*/ 2932589 h 3171710"/>
              <a:gd name="connsiteX159" fmla="*/ 4043512 w 12193149"/>
              <a:gd name="connsiteY159" fmla="*/ 2930968 h 3171710"/>
              <a:gd name="connsiteX160" fmla="*/ 4038145 w 12193149"/>
              <a:gd name="connsiteY160" fmla="*/ 2928534 h 3171710"/>
              <a:gd name="connsiteX161" fmla="*/ 4036511 w 12193149"/>
              <a:gd name="connsiteY161" fmla="*/ 2924867 h 3171710"/>
              <a:gd name="connsiteX162" fmla="*/ 4034926 w 12193149"/>
              <a:gd name="connsiteY162" fmla="*/ 2925102 h 3171710"/>
              <a:gd name="connsiteX163" fmla="*/ 4005686 w 12193149"/>
              <a:gd name="connsiteY163" fmla="*/ 2912534 h 3171710"/>
              <a:gd name="connsiteX164" fmla="*/ 3937994 w 12193149"/>
              <a:gd name="connsiteY164" fmla="*/ 2895077 h 3171710"/>
              <a:gd name="connsiteX165" fmla="*/ 3898423 w 12193149"/>
              <a:gd name="connsiteY165" fmla="*/ 2889422 h 3171710"/>
              <a:gd name="connsiteX166" fmla="*/ 3790908 w 12193149"/>
              <a:gd name="connsiteY166" fmla="*/ 2869184 h 3171710"/>
              <a:gd name="connsiteX167" fmla="*/ 3683661 w 12193149"/>
              <a:gd name="connsiteY167" fmla="*/ 2845261 h 3171710"/>
              <a:gd name="connsiteX168" fmla="*/ 3611183 w 12193149"/>
              <a:gd name="connsiteY168" fmla="*/ 2812990 h 3171710"/>
              <a:gd name="connsiteX169" fmla="*/ 3605003 w 12193149"/>
              <a:gd name="connsiteY169" fmla="*/ 2814352 h 3171710"/>
              <a:gd name="connsiteX170" fmla="*/ 3595884 w 12193149"/>
              <a:gd name="connsiteY170" fmla="*/ 2814516 h 3171710"/>
              <a:gd name="connsiteX171" fmla="*/ 3595649 w 12193149"/>
              <a:gd name="connsiteY171" fmla="*/ 2814247 h 3171710"/>
              <a:gd name="connsiteX172" fmla="*/ 3587126 w 12193149"/>
              <a:gd name="connsiteY172" fmla="*/ 2814937 h 3171710"/>
              <a:gd name="connsiteX173" fmla="*/ 3537283 w 12193149"/>
              <a:gd name="connsiteY173" fmla="*/ 2805238 h 3171710"/>
              <a:gd name="connsiteX174" fmla="*/ 3474371 w 12193149"/>
              <a:gd name="connsiteY174" fmla="*/ 2801577 h 3171710"/>
              <a:gd name="connsiteX175" fmla="*/ 3401876 w 12193149"/>
              <a:gd name="connsiteY175" fmla="*/ 2789529 h 3171710"/>
              <a:gd name="connsiteX176" fmla="*/ 3365036 w 12193149"/>
              <a:gd name="connsiteY176" fmla="*/ 2806481 h 3171710"/>
              <a:gd name="connsiteX177" fmla="*/ 3345174 w 12193149"/>
              <a:gd name="connsiteY177" fmla="*/ 2808163 h 3171710"/>
              <a:gd name="connsiteX178" fmla="*/ 3342846 w 12193149"/>
              <a:gd name="connsiteY178" fmla="*/ 2807188 h 3171710"/>
              <a:gd name="connsiteX179" fmla="*/ 3263504 w 12193149"/>
              <a:gd name="connsiteY179" fmla="*/ 2813065 h 3171710"/>
              <a:gd name="connsiteX180" fmla="*/ 3143704 w 12193149"/>
              <a:gd name="connsiteY180" fmla="*/ 2820840 h 3171710"/>
              <a:gd name="connsiteX181" fmla="*/ 3031439 w 12193149"/>
              <a:gd name="connsiteY181" fmla="*/ 2823483 h 3171710"/>
              <a:gd name="connsiteX182" fmla="*/ 2782717 w 12193149"/>
              <a:gd name="connsiteY182" fmla="*/ 2845304 h 3171710"/>
              <a:gd name="connsiteX183" fmla="*/ 2647675 w 12193149"/>
              <a:gd name="connsiteY183" fmla="*/ 2855840 h 3171710"/>
              <a:gd name="connsiteX184" fmla="*/ 2569176 w 12193149"/>
              <a:gd name="connsiteY184" fmla="*/ 2829599 h 3171710"/>
              <a:gd name="connsiteX185" fmla="*/ 2444403 w 12193149"/>
              <a:gd name="connsiteY185" fmla="*/ 2843500 h 3171710"/>
              <a:gd name="connsiteX186" fmla="*/ 2316260 w 12193149"/>
              <a:gd name="connsiteY186" fmla="*/ 2851967 h 3171710"/>
              <a:gd name="connsiteX187" fmla="*/ 2209726 w 12193149"/>
              <a:gd name="connsiteY187" fmla="*/ 2846734 h 3171710"/>
              <a:gd name="connsiteX188" fmla="*/ 2095813 w 12193149"/>
              <a:gd name="connsiteY188" fmla="*/ 2830023 h 3171710"/>
              <a:gd name="connsiteX189" fmla="*/ 1998504 w 12193149"/>
              <a:gd name="connsiteY189" fmla="*/ 2822003 h 3171710"/>
              <a:gd name="connsiteX190" fmla="*/ 1929320 w 12193149"/>
              <a:gd name="connsiteY190" fmla="*/ 2843948 h 3171710"/>
              <a:gd name="connsiteX191" fmla="*/ 1922798 w 12193149"/>
              <a:gd name="connsiteY191" fmla="*/ 2839117 h 3171710"/>
              <a:gd name="connsiteX192" fmla="*/ 1874228 w 12193149"/>
              <a:gd name="connsiteY192" fmla="*/ 2840712 h 3171710"/>
              <a:gd name="connsiteX193" fmla="*/ 1787803 w 12193149"/>
              <a:gd name="connsiteY193" fmla="*/ 2868334 h 3171710"/>
              <a:gd name="connsiteX194" fmla="*/ 1739352 w 12193149"/>
              <a:gd name="connsiteY194" fmla="*/ 2863283 h 3171710"/>
              <a:gd name="connsiteX195" fmla="*/ 1676219 w 12193149"/>
              <a:gd name="connsiteY195" fmla="*/ 2846934 h 3171710"/>
              <a:gd name="connsiteX196" fmla="*/ 1609817 w 12193149"/>
              <a:gd name="connsiteY196" fmla="*/ 2840037 h 3171710"/>
              <a:gd name="connsiteX197" fmla="*/ 1497258 w 12193149"/>
              <a:gd name="connsiteY197" fmla="*/ 2814447 h 3171710"/>
              <a:gd name="connsiteX198" fmla="*/ 1151127 w 12193149"/>
              <a:gd name="connsiteY198" fmla="*/ 2765012 h 3171710"/>
              <a:gd name="connsiteX199" fmla="*/ 859417 w 12193149"/>
              <a:gd name="connsiteY199" fmla="*/ 2755579 h 3171710"/>
              <a:gd name="connsiteX200" fmla="*/ 838688 w 12193149"/>
              <a:gd name="connsiteY200" fmla="*/ 2756792 h 3171710"/>
              <a:gd name="connsiteX201" fmla="*/ 817957 w 12193149"/>
              <a:gd name="connsiteY201" fmla="*/ 2754828 h 3171710"/>
              <a:gd name="connsiteX202" fmla="*/ 812654 w 12193149"/>
              <a:gd name="connsiteY202" fmla="*/ 2757722 h 3171710"/>
              <a:gd name="connsiteX203" fmla="*/ 721195 w 12193149"/>
              <a:gd name="connsiteY203" fmla="*/ 2756632 h 3171710"/>
              <a:gd name="connsiteX204" fmla="*/ 720890 w 12193149"/>
              <a:gd name="connsiteY204" fmla="*/ 2755370 h 3171710"/>
              <a:gd name="connsiteX205" fmla="*/ 710023 w 12193149"/>
              <a:gd name="connsiteY205" fmla="*/ 2749693 h 3171710"/>
              <a:gd name="connsiteX206" fmla="*/ 597940 w 12193149"/>
              <a:gd name="connsiteY206" fmla="*/ 2706835 h 3171710"/>
              <a:gd name="connsiteX207" fmla="*/ 579683 w 12193149"/>
              <a:gd name="connsiteY207" fmla="*/ 2704183 h 3171710"/>
              <a:gd name="connsiteX208" fmla="*/ 572865 w 12193149"/>
              <a:gd name="connsiteY208" fmla="*/ 2704372 h 3171710"/>
              <a:gd name="connsiteX209" fmla="*/ 446247 w 12193149"/>
              <a:gd name="connsiteY209" fmla="*/ 2666342 h 3171710"/>
              <a:gd name="connsiteX210" fmla="*/ 405163 w 12193149"/>
              <a:gd name="connsiteY210" fmla="*/ 2660519 h 3171710"/>
              <a:gd name="connsiteX211" fmla="*/ 293583 w 12193149"/>
              <a:gd name="connsiteY211" fmla="*/ 2639823 h 3171710"/>
              <a:gd name="connsiteX212" fmla="*/ 119529 w 12193149"/>
              <a:gd name="connsiteY212" fmla="*/ 2588018 h 3171710"/>
              <a:gd name="connsiteX213" fmla="*/ 16674 w 12193149"/>
              <a:gd name="connsiteY213" fmla="*/ 2585162 h 3171710"/>
              <a:gd name="connsiteX214" fmla="*/ 1150 w 12193149"/>
              <a:gd name="connsiteY214" fmla="*/ 2579693 h 3171710"/>
              <a:gd name="connsiteX215" fmla="*/ 1148 w 12193149"/>
              <a:gd name="connsiteY215" fmla="*/ 1049184 h 3171710"/>
              <a:gd name="connsiteX216" fmla="*/ 1148 w 12193149"/>
              <a:gd name="connsiteY216" fmla="*/ 0 h 3171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3171710">
                <a:moveTo>
                  <a:pt x="1148" y="0"/>
                </a:moveTo>
                <a:lnTo>
                  <a:pt x="12181789" y="8189"/>
                </a:lnTo>
                <a:cubicBezTo>
                  <a:pt x="12181789" y="201435"/>
                  <a:pt x="12193149" y="1213464"/>
                  <a:pt x="12193149" y="1406710"/>
                </a:cubicBezTo>
                <a:lnTo>
                  <a:pt x="12185986" y="1411160"/>
                </a:lnTo>
                <a:cubicBezTo>
                  <a:pt x="12156393" y="1404401"/>
                  <a:pt x="12176978" y="1415299"/>
                  <a:pt x="12156363" y="1424337"/>
                </a:cubicBezTo>
                <a:cubicBezTo>
                  <a:pt x="12172308" y="1438279"/>
                  <a:pt x="12127905" y="1429847"/>
                  <a:pt x="12139215" y="1450150"/>
                </a:cubicBezTo>
                <a:cubicBezTo>
                  <a:pt x="12135103" y="1451151"/>
                  <a:pt x="12130766" y="1451483"/>
                  <a:pt x="12126327" y="1451661"/>
                </a:cubicBezTo>
                <a:lnTo>
                  <a:pt x="12124007" y="1451765"/>
                </a:lnTo>
                <a:lnTo>
                  <a:pt x="12116854" y="1455579"/>
                </a:lnTo>
                <a:lnTo>
                  <a:pt x="12099497" y="1455110"/>
                </a:lnTo>
                <a:cubicBezTo>
                  <a:pt x="12095162" y="1456775"/>
                  <a:pt x="12090978" y="1459336"/>
                  <a:pt x="12087073" y="1463312"/>
                </a:cubicBezTo>
                <a:cubicBezTo>
                  <a:pt x="12078890" y="1483714"/>
                  <a:pt x="12040481" y="1480817"/>
                  <a:pt x="12031073" y="1506980"/>
                </a:cubicBezTo>
                <a:cubicBezTo>
                  <a:pt x="12026399" y="1515225"/>
                  <a:pt x="12004497" y="1532326"/>
                  <a:pt x="11995833" y="1530429"/>
                </a:cubicBezTo>
                <a:cubicBezTo>
                  <a:pt x="11990333" y="1532938"/>
                  <a:pt x="11986699" y="1539016"/>
                  <a:pt x="11979717" y="1535132"/>
                </a:cubicBezTo>
                <a:cubicBezTo>
                  <a:pt x="11970382" y="1531211"/>
                  <a:pt x="11963763" y="1554233"/>
                  <a:pt x="11959046" y="1544529"/>
                </a:cubicBezTo>
                <a:lnTo>
                  <a:pt x="11920454" y="1557854"/>
                </a:lnTo>
                <a:cubicBezTo>
                  <a:pt x="11919152" y="1564914"/>
                  <a:pt x="11912619" y="1567116"/>
                  <a:pt x="11903656" y="1569397"/>
                </a:cubicBezTo>
                <a:lnTo>
                  <a:pt x="11895048" y="1571762"/>
                </a:lnTo>
                <a:lnTo>
                  <a:pt x="11891968" y="1582700"/>
                </a:lnTo>
                <a:cubicBezTo>
                  <a:pt x="11881074" y="1573372"/>
                  <a:pt x="11884523" y="1604713"/>
                  <a:pt x="11870776" y="1604787"/>
                </a:cubicBezTo>
                <a:lnTo>
                  <a:pt x="11813376" y="1624630"/>
                </a:lnTo>
                <a:lnTo>
                  <a:pt x="11590693" y="1790748"/>
                </a:lnTo>
                <a:cubicBezTo>
                  <a:pt x="11550201" y="1817685"/>
                  <a:pt x="11542649" y="1767741"/>
                  <a:pt x="11506817" y="1860594"/>
                </a:cubicBezTo>
                <a:cubicBezTo>
                  <a:pt x="11450023" y="1916431"/>
                  <a:pt x="11337127" y="2017145"/>
                  <a:pt x="11280332" y="2050542"/>
                </a:cubicBezTo>
                <a:cubicBezTo>
                  <a:pt x="11267547" y="2058142"/>
                  <a:pt x="11229147" y="2123560"/>
                  <a:pt x="11228309" y="2103207"/>
                </a:cubicBezTo>
                <a:cubicBezTo>
                  <a:pt x="11223950" y="2105174"/>
                  <a:pt x="11220761" y="2104651"/>
                  <a:pt x="11218087" y="2102932"/>
                </a:cubicBezTo>
                <a:lnTo>
                  <a:pt x="11217184" y="2101989"/>
                </a:lnTo>
                <a:lnTo>
                  <a:pt x="11188885" y="2119354"/>
                </a:lnTo>
                <a:lnTo>
                  <a:pt x="11184501" y="2119496"/>
                </a:lnTo>
                <a:lnTo>
                  <a:pt x="11166854" y="2133583"/>
                </a:lnTo>
                <a:lnTo>
                  <a:pt x="11157311" y="2139385"/>
                </a:lnTo>
                <a:lnTo>
                  <a:pt x="11155496" y="2144068"/>
                </a:lnTo>
                <a:cubicBezTo>
                  <a:pt x="11153045" y="2147436"/>
                  <a:pt x="11148902" y="2150083"/>
                  <a:pt x="11140961" y="2151086"/>
                </a:cubicBezTo>
                <a:lnTo>
                  <a:pt x="11138961" y="2150743"/>
                </a:lnTo>
                <a:lnTo>
                  <a:pt x="11128208" y="2160803"/>
                </a:lnTo>
                <a:cubicBezTo>
                  <a:pt x="11124962" y="2164785"/>
                  <a:pt x="11122359" y="2169258"/>
                  <a:pt x="11120691" y="2174395"/>
                </a:cubicBezTo>
                <a:cubicBezTo>
                  <a:pt x="11081770" y="2197656"/>
                  <a:pt x="10952581" y="2271077"/>
                  <a:pt x="10894683" y="2300370"/>
                </a:cubicBezTo>
                <a:cubicBezTo>
                  <a:pt x="10861781" y="2315405"/>
                  <a:pt x="10817803" y="2335857"/>
                  <a:pt x="10773300" y="2350162"/>
                </a:cubicBezTo>
                <a:cubicBezTo>
                  <a:pt x="10733414" y="2394390"/>
                  <a:pt x="10677791" y="2353706"/>
                  <a:pt x="10627668" y="2386200"/>
                </a:cubicBezTo>
                <a:cubicBezTo>
                  <a:pt x="10590276" y="2369074"/>
                  <a:pt x="10613693" y="2389253"/>
                  <a:pt x="10581895" y="2395660"/>
                </a:cubicBezTo>
                <a:cubicBezTo>
                  <a:pt x="10597733" y="2418627"/>
                  <a:pt x="10540912" y="2395212"/>
                  <a:pt x="10547790" y="2425394"/>
                </a:cubicBezTo>
                <a:cubicBezTo>
                  <a:pt x="10541784" y="2425603"/>
                  <a:pt x="10535750" y="2424857"/>
                  <a:pt x="10529643" y="2423878"/>
                </a:cubicBezTo>
                <a:lnTo>
                  <a:pt x="10526446" y="2423382"/>
                </a:lnTo>
                <a:lnTo>
                  <a:pt x="10515129" y="2426508"/>
                </a:lnTo>
                <a:lnTo>
                  <a:pt x="10491735" y="2421127"/>
                </a:lnTo>
                <a:cubicBezTo>
                  <a:pt x="10485147" y="2422161"/>
                  <a:pt x="10478389" y="2424430"/>
                  <a:pt x="10471418" y="2428664"/>
                </a:cubicBezTo>
                <a:cubicBezTo>
                  <a:pt x="10451763" y="2453636"/>
                  <a:pt x="10400774" y="2439247"/>
                  <a:pt x="10377042" y="2471569"/>
                </a:cubicBezTo>
                <a:cubicBezTo>
                  <a:pt x="10367240" y="2481286"/>
                  <a:pt x="10330319" y="2498097"/>
                  <a:pt x="10319338" y="2493192"/>
                </a:cubicBezTo>
                <a:cubicBezTo>
                  <a:pt x="10310813" y="2495031"/>
                  <a:pt x="10303331" y="2502144"/>
                  <a:pt x="10295467" y="2495050"/>
                </a:cubicBezTo>
                <a:cubicBezTo>
                  <a:pt x="10284420" y="2487261"/>
                  <a:pt x="10265794" y="2516157"/>
                  <a:pt x="10263443" y="2501919"/>
                </a:cubicBezTo>
                <a:lnTo>
                  <a:pt x="10205418" y="2509120"/>
                </a:lnTo>
                <a:cubicBezTo>
                  <a:pt x="10200696" y="2518180"/>
                  <a:pt x="10190895" y="2519327"/>
                  <a:pt x="10177759" y="2519914"/>
                </a:cubicBezTo>
                <a:lnTo>
                  <a:pt x="10165070" y="2520710"/>
                </a:lnTo>
                <a:lnTo>
                  <a:pt x="10156308" y="2534458"/>
                </a:lnTo>
                <a:cubicBezTo>
                  <a:pt x="10145406" y="2519028"/>
                  <a:pt x="10136981" y="2561781"/>
                  <a:pt x="10118267" y="2558113"/>
                </a:cubicBezTo>
                <a:lnTo>
                  <a:pt x="10083317" y="2570267"/>
                </a:lnTo>
                <a:cubicBezTo>
                  <a:pt x="10075718" y="2568198"/>
                  <a:pt x="10048011" y="2569526"/>
                  <a:pt x="10040388" y="2568603"/>
                </a:cubicBezTo>
                <a:cubicBezTo>
                  <a:pt x="9999609" y="2578704"/>
                  <a:pt x="9985545" y="2579194"/>
                  <a:pt x="9961167" y="2584118"/>
                </a:cubicBezTo>
                <a:cubicBezTo>
                  <a:pt x="9920131" y="2584260"/>
                  <a:pt x="9889892" y="2581061"/>
                  <a:pt x="9848940" y="2590886"/>
                </a:cubicBezTo>
                <a:lnTo>
                  <a:pt x="9729457" y="2611093"/>
                </a:lnTo>
                <a:cubicBezTo>
                  <a:pt x="9676207" y="2601507"/>
                  <a:pt x="9631235" y="2626730"/>
                  <a:pt x="9613704" y="2639342"/>
                </a:cubicBezTo>
                <a:cubicBezTo>
                  <a:pt x="9548152" y="2653618"/>
                  <a:pt x="9410970" y="2690964"/>
                  <a:pt x="9338590" y="2696264"/>
                </a:cubicBezTo>
                <a:lnTo>
                  <a:pt x="9232518" y="2720120"/>
                </a:lnTo>
                <a:lnTo>
                  <a:pt x="9156690" y="2730199"/>
                </a:lnTo>
                <a:lnTo>
                  <a:pt x="9054601" y="2737726"/>
                </a:lnTo>
                <a:lnTo>
                  <a:pt x="9006634" y="2741011"/>
                </a:lnTo>
                <a:lnTo>
                  <a:pt x="9006349" y="2740771"/>
                </a:lnTo>
                <a:cubicBezTo>
                  <a:pt x="9004294" y="2740551"/>
                  <a:pt x="9001475" y="2740879"/>
                  <a:pt x="8997380" y="2741982"/>
                </a:cubicBezTo>
                <a:lnTo>
                  <a:pt x="8991542" y="2744043"/>
                </a:lnTo>
                <a:lnTo>
                  <a:pt x="8975485" y="2747269"/>
                </a:lnTo>
                <a:lnTo>
                  <a:pt x="8969159" y="2746569"/>
                </a:lnTo>
                <a:lnTo>
                  <a:pt x="8964196" y="2744344"/>
                </a:lnTo>
                <a:cubicBezTo>
                  <a:pt x="8955841" y="2752295"/>
                  <a:pt x="8956668" y="2761243"/>
                  <a:pt x="8930136" y="2741156"/>
                </a:cubicBezTo>
                <a:cubicBezTo>
                  <a:pt x="8899182" y="2742176"/>
                  <a:pt x="8790451" y="2756831"/>
                  <a:pt x="8753592" y="2760388"/>
                </a:cubicBezTo>
                <a:cubicBezTo>
                  <a:pt x="8720970" y="2771108"/>
                  <a:pt x="8749345" y="2757447"/>
                  <a:pt x="8708995" y="2762489"/>
                </a:cubicBezTo>
                <a:cubicBezTo>
                  <a:pt x="8672757" y="2782024"/>
                  <a:pt x="8640293" y="2765584"/>
                  <a:pt x="8597219" y="2771061"/>
                </a:cubicBezTo>
                <a:lnTo>
                  <a:pt x="8526378" y="2756219"/>
                </a:lnTo>
                <a:lnTo>
                  <a:pt x="8512131" y="2762134"/>
                </a:lnTo>
                <a:lnTo>
                  <a:pt x="8507315" y="2765135"/>
                </a:lnTo>
                <a:cubicBezTo>
                  <a:pt x="8503797" y="2766912"/>
                  <a:pt x="8501196" y="2767723"/>
                  <a:pt x="8499116" y="2767873"/>
                </a:cubicBezTo>
                <a:lnTo>
                  <a:pt x="8498742" y="2767694"/>
                </a:lnTo>
                <a:lnTo>
                  <a:pt x="8491397" y="2770744"/>
                </a:lnTo>
                <a:lnTo>
                  <a:pt x="8368330" y="2784786"/>
                </a:lnTo>
                <a:cubicBezTo>
                  <a:pt x="8363173" y="2786811"/>
                  <a:pt x="8358881" y="2786463"/>
                  <a:pt x="8354947" y="2784980"/>
                </a:cubicBezTo>
                <a:lnTo>
                  <a:pt x="8321252" y="2801558"/>
                </a:lnTo>
                <a:lnTo>
                  <a:pt x="8315581" y="2801884"/>
                </a:lnTo>
                <a:lnTo>
                  <a:pt x="8296322" y="2815779"/>
                </a:lnTo>
                <a:lnTo>
                  <a:pt x="8285424" y="2821602"/>
                </a:lnTo>
                <a:lnTo>
                  <a:pt x="8284298" y="2826045"/>
                </a:lnTo>
                <a:cubicBezTo>
                  <a:pt x="8281994" y="2829290"/>
                  <a:pt x="8277300" y="2831938"/>
                  <a:pt x="8267224" y="2833220"/>
                </a:cubicBezTo>
                <a:lnTo>
                  <a:pt x="8264525" y="2832990"/>
                </a:lnTo>
                <a:lnTo>
                  <a:pt x="8253181" y="2842833"/>
                </a:lnTo>
                <a:cubicBezTo>
                  <a:pt x="8250007" y="2846683"/>
                  <a:pt x="8247795" y="2850965"/>
                  <a:pt x="8246982" y="2855825"/>
                </a:cubicBezTo>
                <a:cubicBezTo>
                  <a:pt x="8182975" y="2852918"/>
                  <a:pt x="8148279" y="2887040"/>
                  <a:pt x="8091420" y="2901986"/>
                </a:cubicBezTo>
                <a:cubicBezTo>
                  <a:pt x="8026616" y="2925128"/>
                  <a:pt x="7968218" y="2946364"/>
                  <a:pt x="7906555" y="2943959"/>
                </a:cubicBezTo>
                <a:cubicBezTo>
                  <a:pt x="7836267" y="2958871"/>
                  <a:pt x="7782114" y="2961102"/>
                  <a:pt x="7719893" y="2969674"/>
                </a:cubicBezTo>
                <a:lnTo>
                  <a:pt x="7615495" y="2966203"/>
                </a:lnTo>
                <a:lnTo>
                  <a:pt x="7528691" y="2972031"/>
                </a:lnTo>
                <a:lnTo>
                  <a:pt x="7520719" y="2974584"/>
                </a:lnTo>
                <a:cubicBezTo>
                  <a:pt x="7515141" y="2975923"/>
                  <a:pt x="7511320" y="2976273"/>
                  <a:pt x="7508559" y="2975919"/>
                </a:cubicBezTo>
                <a:lnTo>
                  <a:pt x="7508188" y="2975592"/>
                </a:lnTo>
                <a:lnTo>
                  <a:pt x="7496943" y="2977544"/>
                </a:lnTo>
                <a:lnTo>
                  <a:pt x="7219707" y="2983651"/>
                </a:lnTo>
                <a:lnTo>
                  <a:pt x="7202249" y="2988201"/>
                </a:lnTo>
                <a:lnTo>
                  <a:pt x="7198152" y="2993559"/>
                </a:lnTo>
                <a:cubicBezTo>
                  <a:pt x="7193259" y="2997082"/>
                  <a:pt x="7185654" y="2999221"/>
                  <a:pt x="7171956" y="2998207"/>
                </a:cubicBezTo>
                <a:lnTo>
                  <a:pt x="7098136" y="3010435"/>
                </a:lnTo>
                <a:cubicBezTo>
                  <a:pt x="7062296" y="3011413"/>
                  <a:pt x="7051336" y="3012390"/>
                  <a:pt x="7019644" y="3010061"/>
                </a:cubicBezTo>
                <a:cubicBezTo>
                  <a:pt x="6938675" y="3020999"/>
                  <a:pt x="6944793" y="3045165"/>
                  <a:pt x="6905294" y="3039567"/>
                </a:cubicBezTo>
                <a:cubicBezTo>
                  <a:pt x="6873070" y="3034359"/>
                  <a:pt x="6789137" y="3053433"/>
                  <a:pt x="6709370" y="3067522"/>
                </a:cubicBezTo>
                <a:cubicBezTo>
                  <a:pt x="6650254" y="3076977"/>
                  <a:pt x="6629253" y="3091078"/>
                  <a:pt x="6550602" y="3096298"/>
                </a:cubicBezTo>
                <a:cubicBezTo>
                  <a:pt x="6473302" y="3140388"/>
                  <a:pt x="6410843" y="3116665"/>
                  <a:pt x="6318708" y="3143098"/>
                </a:cubicBezTo>
                <a:cubicBezTo>
                  <a:pt x="6298698" y="3158620"/>
                  <a:pt x="6210439" y="3141427"/>
                  <a:pt x="6169822" y="3145185"/>
                </a:cubicBezTo>
                <a:cubicBezTo>
                  <a:pt x="6129203" y="3148943"/>
                  <a:pt x="6091688" y="3162491"/>
                  <a:pt x="6074996" y="3165647"/>
                </a:cubicBezTo>
                <a:lnTo>
                  <a:pt x="6069677" y="3164110"/>
                </a:lnTo>
                <a:lnTo>
                  <a:pt x="6049786" y="3164793"/>
                </a:lnTo>
                <a:lnTo>
                  <a:pt x="6042433" y="3156444"/>
                </a:lnTo>
                <a:lnTo>
                  <a:pt x="6011238" y="3151351"/>
                </a:lnTo>
                <a:cubicBezTo>
                  <a:pt x="5999830" y="3150764"/>
                  <a:pt x="5971276" y="3151677"/>
                  <a:pt x="5958523" y="3154995"/>
                </a:cubicBezTo>
                <a:lnTo>
                  <a:pt x="5760067" y="3170687"/>
                </a:lnTo>
                <a:lnTo>
                  <a:pt x="5628108" y="3171710"/>
                </a:lnTo>
                <a:lnTo>
                  <a:pt x="5472054" y="3157690"/>
                </a:lnTo>
                <a:cubicBezTo>
                  <a:pt x="5479284" y="3144662"/>
                  <a:pt x="5440157" y="3158728"/>
                  <a:pt x="5433909" y="3146437"/>
                </a:cubicBezTo>
                <a:cubicBezTo>
                  <a:pt x="5430517" y="3136405"/>
                  <a:pt x="5392976" y="3131721"/>
                  <a:pt x="5382817" y="3128735"/>
                </a:cubicBezTo>
                <a:lnTo>
                  <a:pt x="5262912" y="3108318"/>
                </a:lnTo>
                <a:cubicBezTo>
                  <a:pt x="5252746" y="3108134"/>
                  <a:pt x="5231699" y="3099824"/>
                  <a:pt x="5224109" y="3097194"/>
                </a:cubicBezTo>
                <a:lnTo>
                  <a:pt x="5175808" y="3094204"/>
                </a:lnTo>
                <a:lnTo>
                  <a:pt x="5157702" y="3086981"/>
                </a:lnTo>
                <a:lnTo>
                  <a:pt x="5143747" y="3083581"/>
                </a:lnTo>
                <a:lnTo>
                  <a:pt x="5140744" y="3081480"/>
                </a:lnTo>
                <a:cubicBezTo>
                  <a:pt x="5135026" y="3077440"/>
                  <a:pt x="5129229" y="3073629"/>
                  <a:pt x="5122807" y="3070627"/>
                </a:cubicBezTo>
                <a:cubicBezTo>
                  <a:pt x="5109467" y="3099246"/>
                  <a:pt x="5066004" y="3049810"/>
                  <a:pt x="5066938" y="3077198"/>
                </a:cubicBezTo>
                <a:cubicBezTo>
                  <a:pt x="5029345" y="3065682"/>
                  <a:pt x="5040096" y="3094771"/>
                  <a:pt x="5012662" y="3060817"/>
                </a:cubicBezTo>
                <a:cubicBezTo>
                  <a:pt x="4938174" y="3061200"/>
                  <a:pt x="4917504" y="3074207"/>
                  <a:pt x="4841589" y="3036800"/>
                </a:cubicBezTo>
                <a:cubicBezTo>
                  <a:pt x="4807890" y="3020158"/>
                  <a:pt x="4785258" y="3009012"/>
                  <a:pt x="4763595" y="3009032"/>
                </a:cubicBezTo>
                <a:cubicBezTo>
                  <a:pt x="4742475" y="3004532"/>
                  <a:pt x="4730631" y="3001709"/>
                  <a:pt x="4724334" y="3000018"/>
                </a:cubicBezTo>
                <a:lnTo>
                  <a:pt x="4722324" y="2999269"/>
                </a:lnTo>
                <a:lnTo>
                  <a:pt x="4723259" y="2999058"/>
                </a:lnTo>
                <a:cubicBezTo>
                  <a:pt x="4722296" y="2998416"/>
                  <a:pt x="4719415" y="2997810"/>
                  <a:pt x="4718350" y="2997788"/>
                </a:cubicBezTo>
                <a:lnTo>
                  <a:pt x="4722324" y="2999269"/>
                </a:lnTo>
                <a:lnTo>
                  <a:pt x="4716674" y="3000544"/>
                </a:lnTo>
                <a:cubicBezTo>
                  <a:pt x="4681300" y="2993588"/>
                  <a:pt x="4525895" y="2992780"/>
                  <a:pt x="4516962" y="2990642"/>
                </a:cubicBezTo>
                <a:cubicBezTo>
                  <a:pt x="4458971" y="2977530"/>
                  <a:pt x="4463810" y="2976789"/>
                  <a:pt x="4429691" y="2979991"/>
                </a:cubicBezTo>
                <a:cubicBezTo>
                  <a:pt x="4424455" y="2983362"/>
                  <a:pt x="4370126" y="2977068"/>
                  <a:pt x="4364023" y="2978645"/>
                </a:cubicBezTo>
                <a:lnTo>
                  <a:pt x="4318114" y="2985260"/>
                </a:lnTo>
                <a:lnTo>
                  <a:pt x="4316258" y="2983919"/>
                </a:lnTo>
                <a:cubicBezTo>
                  <a:pt x="4307275" y="2980548"/>
                  <a:pt x="4301145" y="2980549"/>
                  <a:pt x="4296292" y="2982040"/>
                </a:cubicBezTo>
                <a:lnTo>
                  <a:pt x="4291212" y="2984957"/>
                </a:lnTo>
                <a:lnTo>
                  <a:pt x="4277290" y="2984711"/>
                </a:lnTo>
                <a:lnTo>
                  <a:pt x="4249265" y="2987035"/>
                </a:lnTo>
                <a:lnTo>
                  <a:pt x="4203199" y="2984240"/>
                </a:lnTo>
                <a:cubicBezTo>
                  <a:pt x="4203096" y="2983820"/>
                  <a:pt x="4202995" y="2983401"/>
                  <a:pt x="4202893" y="2982981"/>
                </a:cubicBezTo>
                <a:cubicBezTo>
                  <a:pt x="4201267" y="2980144"/>
                  <a:pt x="4198292" y="2978025"/>
                  <a:pt x="4192396" y="2977347"/>
                </a:cubicBezTo>
                <a:cubicBezTo>
                  <a:pt x="4205365" y="2960058"/>
                  <a:pt x="4162425" y="2961953"/>
                  <a:pt x="4143893" y="2961482"/>
                </a:cubicBezTo>
                <a:cubicBezTo>
                  <a:pt x="4125868" y="2954416"/>
                  <a:pt x="4100250" y="2940836"/>
                  <a:pt x="4084245" y="2934949"/>
                </a:cubicBezTo>
                <a:lnTo>
                  <a:pt x="4075694" y="2934114"/>
                </a:lnTo>
                <a:cubicBezTo>
                  <a:pt x="4075655" y="2934013"/>
                  <a:pt x="4075614" y="2933914"/>
                  <a:pt x="4075575" y="2933815"/>
                </a:cubicBezTo>
                <a:cubicBezTo>
                  <a:pt x="4073829" y="2933031"/>
                  <a:pt x="4071057" y="2932530"/>
                  <a:pt x="4066658" y="2932371"/>
                </a:cubicBezTo>
                <a:lnTo>
                  <a:pt x="4060102" y="2932589"/>
                </a:lnTo>
                <a:lnTo>
                  <a:pt x="4043512" y="2930968"/>
                </a:lnTo>
                <a:lnTo>
                  <a:pt x="4038145" y="2928534"/>
                </a:lnTo>
                <a:lnTo>
                  <a:pt x="4036511" y="2924867"/>
                </a:lnTo>
                <a:lnTo>
                  <a:pt x="4034926" y="2925102"/>
                </a:lnTo>
                <a:cubicBezTo>
                  <a:pt x="4022576" y="2929966"/>
                  <a:pt x="4018025" y="2938342"/>
                  <a:pt x="4005686" y="2912534"/>
                </a:cubicBezTo>
                <a:lnTo>
                  <a:pt x="3937994" y="2895077"/>
                </a:lnTo>
                <a:cubicBezTo>
                  <a:pt x="3921658" y="2902801"/>
                  <a:pt x="3909686" y="2898112"/>
                  <a:pt x="3898423" y="2889422"/>
                </a:cubicBezTo>
                <a:cubicBezTo>
                  <a:pt x="3862243" y="2889918"/>
                  <a:pt x="3830779" y="2876048"/>
                  <a:pt x="3790908" y="2869184"/>
                </a:cubicBezTo>
                <a:cubicBezTo>
                  <a:pt x="3742158" y="2854478"/>
                  <a:pt x="3726280" y="2852501"/>
                  <a:pt x="3683661" y="2845261"/>
                </a:cubicBezTo>
                <a:lnTo>
                  <a:pt x="3611183" y="2812990"/>
                </a:lnTo>
                <a:lnTo>
                  <a:pt x="3605003" y="2814352"/>
                </a:lnTo>
                <a:cubicBezTo>
                  <a:pt x="3600731" y="2814971"/>
                  <a:pt x="3597877" y="2814971"/>
                  <a:pt x="3595884" y="2814516"/>
                </a:cubicBezTo>
                <a:lnTo>
                  <a:pt x="3595649" y="2814247"/>
                </a:lnTo>
                <a:lnTo>
                  <a:pt x="3587126" y="2814937"/>
                </a:lnTo>
                <a:cubicBezTo>
                  <a:pt x="3572774" y="2816728"/>
                  <a:pt x="3550540" y="2802529"/>
                  <a:pt x="3537283" y="2805238"/>
                </a:cubicBezTo>
                <a:cubicBezTo>
                  <a:pt x="3515092" y="2800942"/>
                  <a:pt x="3489773" y="2807207"/>
                  <a:pt x="3474371" y="2801577"/>
                </a:cubicBezTo>
                <a:lnTo>
                  <a:pt x="3401876" y="2789529"/>
                </a:lnTo>
                <a:lnTo>
                  <a:pt x="3365036" y="2806481"/>
                </a:lnTo>
                <a:cubicBezTo>
                  <a:pt x="3361007" y="2808779"/>
                  <a:pt x="3355145" y="2809857"/>
                  <a:pt x="3345174" y="2808163"/>
                </a:cubicBezTo>
                <a:lnTo>
                  <a:pt x="3342846" y="2807188"/>
                </a:lnTo>
                <a:cubicBezTo>
                  <a:pt x="3337528" y="2809659"/>
                  <a:pt x="3296694" y="2810789"/>
                  <a:pt x="3263504" y="2813065"/>
                </a:cubicBezTo>
                <a:cubicBezTo>
                  <a:pt x="3210873" y="2815406"/>
                  <a:pt x="3204538" y="2823378"/>
                  <a:pt x="3143704" y="2820840"/>
                </a:cubicBezTo>
                <a:cubicBezTo>
                  <a:pt x="3083839" y="2822069"/>
                  <a:pt x="3073438" y="2828075"/>
                  <a:pt x="3031439" y="2823483"/>
                </a:cubicBezTo>
                <a:lnTo>
                  <a:pt x="2782717" y="2845304"/>
                </a:lnTo>
                <a:cubicBezTo>
                  <a:pt x="2720447" y="2872959"/>
                  <a:pt x="2718750" y="2842390"/>
                  <a:pt x="2647675" y="2855840"/>
                </a:cubicBezTo>
                <a:cubicBezTo>
                  <a:pt x="2583664" y="2795905"/>
                  <a:pt x="2609849" y="2834173"/>
                  <a:pt x="2569176" y="2829599"/>
                </a:cubicBezTo>
                <a:lnTo>
                  <a:pt x="2444403" y="2843500"/>
                </a:lnTo>
                <a:cubicBezTo>
                  <a:pt x="2412730" y="2860060"/>
                  <a:pt x="2355175" y="2829971"/>
                  <a:pt x="2316260" y="2851967"/>
                </a:cubicBezTo>
                <a:cubicBezTo>
                  <a:pt x="2277148" y="2852505"/>
                  <a:pt x="2234330" y="2848310"/>
                  <a:pt x="2209726" y="2846734"/>
                </a:cubicBezTo>
                <a:cubicBezTo>
                  <a:pt x="2172984" y="2843077"/>
                  <a:pt x="2131016" y="2834145"/>
                  <a:pt x="2095813" y="2830023"/>
                </a:cubicBezTo>
                <a:cubicBezTo>
                  <a:pt x="2078687" y="2843632"/>
                  <a:pt x="2046700" y="2821328"/>
                  <a:pt x="1998504" y="2822003"/>
                </a:cubicBezTo>
                <a:cubicBezTo>
                  <a:pt x="1979851" y="2837650"/>
                  <a:pt x="1965997" y="2822267"/>
                  <a:pt x="1929320" y="2843948"/>
                </a:cubicBezTo>
                <a:cubicBezTo>
                  <a:pt x="1927506" y="2842156"/>
                  <a:pt x="1925308" y="2840529"/>
                  <a:pt x="1922798" y="2839117"/>
                </a:cubicBezTo>
                <a:cubicBezTo>
                  <a:pt x="1908224" y="2830923"/>
                  <a:pt x="1886476" y="2831636"/>
                  <a:pt x="1874228" y="2840712"/>
                </a:cubicBezTo>
                <a:cubicBezTo>
                  <a:pt x="1844711" y="2855471"/>
                  <a:pt x="1815838" y="2863248"/>
                  <a:pt x="1787803" y="2868334"/>
                </a:cubicBezTo>
                <a:lnTo>
                  <a:pt x="1739352" y="2863283"/>
                </a:lnTo>
                <a:cubicBezTo>
                  <a:pt x="1720756" y="2859717"/>
                  <a:pt x="1697809" y="2850808"/>
                  <a:pt x="1676219" y="2846934"/>
                </a:cubicBezTo>
                <a:cubicBezTo>
                  <a:pt x="1653856" y="2845729"/>
                  <a:pt x="1629782" y="2852334"/>
                  <a:pt x="1609817" y="2840037"/>
                </a:cubicBezTo>
                <a:cubicBezTo>
                  <a:pt x="1570834" y="2828361"/>
                  <a:pt x="1525521" y="2848516"/>
                  <a:pt x="1497258" y="2814447"/>
                </a:cubicBezTo>
                <a:cubicBezTo>
                  <a:pt x="1419429" y="2799738"/>
                  <a:pt x="1265224" y="2779725"/>
                  <a:pt x="1151127" y="2765012"/>
                </a:cubicBezTo>
                <a:cubicBezTo>
                  <a:pt x="1044820" y="2755201"/>
                  <a:pt x="911490" y="2756949"/>
                  <a:pt x="859417" y="2755579"/>
                </a:cubicBezTo>
                <a:lnTo>
                  <a:pt x="838688" y="2756792"/>
                </a:lnTo>
                <a:cubicBezTo>
                  <a:pt x="829380" y="2753383"/>
                  <a:pt x="823010" y="2753358"/>
                  <a:pt x="817957" y="2754828"/>
                </a:cubicBezTo>
                <a:lnTo>
                  <a:pt x="812654" y="2757722"/>
                </a:lnTo>
                <a:lnTo>
                  <a:pt x="721195" y="2756632"/>
                </a:lnTo>
                <a:cubicBezTo>
                  <a:pt x="721095" y="2756212"/>
                  <a:pt x="720991" y="2755791"/>
                  <a:pt x="720890" y="2755370"/>
                </a:cubicBezTo>
                <a:cubicBezTo>
                  <a:pt x="719222" y="2752527"/>
                  <a:pt x="716144" y="2750395"/>
                  <a:pt x="710023" y="2749693"/>
                </a:cubicBezTo>
                <a:cubicBezTo>
                  <a:pt x="689532" y="2741604"/>
                  <a:pt x="619665" y="2714421"/>
                  <a:pt x="597940" y="2706835"/>
                </a:cubicBezTo>
                <a:cubicBezTo>
                  <a:pt x="587430" y="2706236"/>
                  <a:pt x="583862" y="2704593"/>
                  <a:pt x="579683" y="2704183"/>
                </a:cubicBezTo>
                <a:lnTo>
                  <a:pt x="572865" y="2704372"/>
                </a:lnTo>
                <a:cubicBezTo>
                  <a:pt x="550627" y="2698066"/>
                  <a:pt x="474197" y="2673651"/>
                  <a:pt x="446247" y="2666342"/>
                </a:cubicBezTo>
                <a:cubicBezTo>
                  <a:pt x="429213" y="2673994"/>
                  <a:pt x="416808" y="2669256"/>
                  <a:pt x="405163" y="2660519"/>
                </a:cubicBezTo>
                <a:cubicBezTo>
                  <a:pt x="367566" y="2660861"/>
                  <a:pt x="334968" y="2646856"/>
                  <a:pt x="293583" y="2639823"/>
                </a:cubicBezTo>
                <a:lnTo>
                  <a:pt x="119529" y="2588018"/>
                </a:lnTo>
                <a:cubicBezTo>
                  <a:pt x="73377" y="2578908"/>
                  <a:pt x="36403" y="2586550"/>
                  <a:pt x="16674" y="2585162"/>
                </a:cubicBezTo>
                <a:lnTo>
                  <a:pt x="1150" y="2579693"/>
                </a:lnTo>
                <a:cubicBezTo>
                  <a:pt x="-1438" y="2323697"/>
                  <a:pt x="1148" y="1341304"/>
                  <a:pt x="1148" y="1049184"/>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5096463-2451-445A-BED1-7743795D0A31}"/>
              </a:ext>
            </a:extLst>
          </p:cNvPr>
          <p:cNvSpPr>
            <a:spLocks noGrp="1"/>
          </p:cNvSpPr>
          <p:nvPr>
            <p:ph type="title"/>
          </p:nvPr>
        </p:nvSpPr>
        <p:spPr>
          <a:xfrm>
            <a:off x="1137036" y="548640"/>
            <a:ext cx="9916632" cy="1188720"/>
          </a:xfrm>
        </p:spPr>
        <p:txBody>
          <a:bodyPr>
            <a:normAutofit/>
          </a:bodyPr>
          <a:lstStyle/>
          <a:p>
            <a:r>
              <a:rPr lang="en-GB">
                <a:solidFill>
                  <a:schemeClr val="tx1">
                    <a:lumMod val="85000"/>
                    <a:lumOff val="15000"/>
                  </a:schemeClr>
                </a:solidFill>
              </a:rPr>
              <a:t>The pattern of surplus….extra</a:t>
            </a:r>
          </a:p>
        </p:txBody>
      </p:sp>
      <p:sp>
        <p:nvSpPr>
          <p:cNvPr id="7" name="Content Placeholder 2">
            <a:extLst>
              <a:ext uri="{FF2B5EF4-FFF2-40B4-BE49-F238E27FC236}">
                <a16:creationId xmlns:a16="http://schemas.microsoft.com/office/drawing/2014/main" id="{15D4F7E4-77AA-4580-86BE-B0BD7A8809A1}"/>
              </a:ext>
            </a:extLst>
          </p:cNvPr>
          <p:cNvSpPr>
            <a:spLocks noGrp="1"/>
          </p:cNvSpPr>
          <p:nvPr>
            <p:ph idx="1"/>
          </p:nvPr>
        </p:nvSpPr>
        <p:spPr>
          <a:xfrm>
            <a:off x="1957987" y="2431767"/>
            <a:ext cx="8276026" cy="3685156"/>
          </a:xfrm>
        </p:spPr>
        <p:txBody>
          <a:bodyPr anchor="ctr">
            <a:normAutofit/>
          </a:bodyPr>
          <a:lstStyle/>
          <a:p>
            <a:pPr marL="0" indent="0">
              <a:buNone/>
            </a:pPr>
            <a:r>
              <a:rPr lang="en-GB" sz="2000" b="0" i="0">
                <a:solidFill>
                  <a:schemeClr val="tx1">
                    <a:lumMod val="85000"/>
                    <a:lumOff val="15000"/>
                  </a:schemeClr>
                </a:solidFill>
                <a:effectLst/>
                <a:latin typeface="system-ui"/>
              </a:rPr>
              <a:t>Manna for today</a:t>
            </a:r>
          </a:p>
          <a:p>
            <a:pPr marL="0" indent="0">
              <a:buNone/>
            </a:pPr>
            <a:r>
              <a:rPr lang="en-GB" sz="2000" b="0" i="0">
                <a:solidFill>
                  <a:schemeClr val="tx1">
                    <a:lumMod val="85000"/>
                    <a:lumOff val="15000"/>
                  </a:schemeClr>
                </a:solidFill>
                <a:effectLst/>
                <a:latin typeface="system-ui"/>
              </a:rPr>
              <a:t>For six days you shall gather it; but on the seventh day, which is a </a:t>
            </a:r>
            <a:r>
              <a:rPr lang="en-GB" sz="2000" b="1" i="0">
                <a:solidFill>
                  <a:schemeClr val="tx1">
                    <a:lumMod val="85000"/>
                    <a:lumOff val="15000"/>
                  </a:schemeClr>
                </a:solidFill>
                <a:effectLst/>
                <a:latin typeface="system-ui"/>
              </a:rPr>
              <a:t>sabbath</a:t>
            </a:r>
            <a:r>
              <a:rPr lang="en-GB" sz="2000" b="0" i="0">
                <a:solidFill>
                  <a:schemeClr val="tx1">
                    <a:lumMod val="85000"/>
                    <a:lumOff val="15000"/>
                  </a:schemeClr>
                </a:solidFill>
                <a:effectLst/>
                <a:latin typeface="system-ui"/>
              </a:rPr>
              <a:t>, there will be none.’  Exodus 16: 26</a:t>
            </a:r>
          </a:p>
          <a:p>
            <a:pPr marL="0" indent="0">
              <a:buNone/>
            </a:pPr>
            <a:endParaRPr lang="en-GB" sz="2000">
              <a:solidFill>
                <a:schemeClr val="tx1">
                  <a:lumMod val="85000"/>
                  <a:lumOff val="15000"/>
                </a:schemeClr>
              </a:solidFill>
              <a:latin typeface="system-ui"/>
            </a:endParaRPr>
          </a:p>
          <a:p>
            <a:pPr marL="0" indent="0">
              <a:buNone/>
            </a:pPr>
            <a:r>
              <a:rPr lang="en-GB" sz="2000">
                <a:solidFill>
                  <a:schemeClr val="tx1">
                    <a:lumMod val="85000"/>
                    <a:lumOff val="15000"/>
                  </a:schemeClr>
                </a:solidFill>
                <a:latin typeface="system-ui"/>
              </a:rPr>
              <a:t>Principle of giving away when there is enough</a:t>
            </a:r>
            <a:endParaRPr lang="en-GB" sz="2000" b="0" i="0">
              <a:solidFill>
                <a:schemeClr val="tx1">
                  <a:lumMod val="85000"/>
                  <a:lumOff val="15000"/>
                </a:schemeClr>
              </a:solidFill>
              <a:effectLst/>
              <a:latin typeface="system-ui"/>
            </a:endParaRPr>
          </a:p>
          <a:p>
            <a:pPr marL="0" indent="0">
              <a:buNone/>
            </a:pPr>
            <a:r>
              <a:rPr lang="en-GB" sz="2000" b="0" i="0">
                <a:solidFill>
                  <a:schemeClr val="tx1">
                    <a:lumMod val="85000"/>
                    <a:lumOff val="15000"/>
                  </a:schemeClr>
                </a:solidFill>
                <a:effectLst/>
                <a:latin typeface="system-ui"/>
              </a:rPr>
              <a:t>When you have finished paying all the tithe of your produce in the third year (which is the year of the tithe), giving it to the Levites, the aliens, the orphans, and the </a:t>
            </a:r>
            <a:r>
              <a:rPr lang="en-GB" sz="2000" b="1" i="0">
                <a:solidFill>
                  <a:schemeClr val="tx1">
                    <a:lumMod val="85000"/>
                    <a:lumOff val="15000"/>
                  </a:schemeClr>
                </a:solidFill>
                <a:effectLst/>
                <a:latin typeface="system-ui"/>
              </a:rPr>
              <a:t>widows</a:t>
            </a:r>
            <a:r>
              <a:rPr lang="en-GB" sz="2000" b="0" i="0">
                <a:solidFill>
                  <a:schemeClr val="tx1">
                    <a:lumMod val="85000"/>
                    <a:lumOff val="15000"/>
                  </a:schemeClr>
                </a:solidFill>
                <a:effectLst/>
                <a:latin typeface="system-ui"/>
              </a:rPr>
              <a:t>, so that they may eat their fill within your towns, Deuteronomy 26:12</a:t>
            </a:r>
          </a:p>
          <a:p>
            <a:pPr marL="0" indent="0">
              <a:buNone/>
            </a:pPr>
            <a:endParaRPr lang="en-GB" sz="2000">
              <a:solidFill>
                <a:schemeClr val="tx1">
                  <a:lumMod val="85000"/>
                  <a:lumOff val="15000"/>
                </a:schemeClr>
              </a:solidFill>
              <a:latin typeface="system-ui"/>
            </a:endParaRPr>
          </a:p>
          <a:p>
            <a:pPr marL="0" indent="0">
              <a:buNone/>
            </a:pPr>
            <a:endParaRPr lang="en-GB" sz="2000">
              <a:solidFill>
                <a:schemeClr val="tx1">
                  <a:lumMod val="85000"/>
                  <a:lumOff val="15000"/>
                </a:schemeClr>
              </a:solidFill>
            </a:endParaRPr>
          </a:p>
        </p:txBody>
      </p:sp>
    </p:spTree>
    <p:extLst>
      <p:ext uri="{BB962C8B-B14F-4D97-AF65-F5344CB8AC3E}">
        <p14:creationId xmlns:p14="http://schemas.microsoft.com/office/powerpoint/2010/main" val="429553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0680A5CF2A3F4D9D6C9AC179B82535" ma:contentTypeVersion="12" ma:contentTypeDescription="Create a new document." ma:contentTypeScope="" ma:versionID="364c56131c1015dbeb88287d28115bc2">
  <xsd:schema xmlns:xsd="http://www.w3.org/2001/XMLSchema" xmlns:xs="http://www.w3.org/2001/XMLSchema" xmlns:p="http://schemas.microsoft.com/office/2006/metadata/properties" xmlns:ns2="1764ddf2-34ff-4aaa-bb6f-c8f7156cba29" xmlns:ns3="2168d2bd-3e45-4062-9fa2-5e365dcaa6c2" targetNamespace="http://schemas.microsoft.com/office/2006/metadata/properties" ma:root="true" ma:fieldsID="3b8ce64adbf42700b783f6c3ea5daf24" ns2:_="" ns3:_="">
    <xsd:import namespace="1764ddf2-34ff-4aaa-bb6f-c8f7156cba29"/>
    <xsd:import namespace="2168d2bd-3e45-4062-9fa2-5e365dcaa6c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64ddf2-34ff-4aaa-bb6f-c8f7156cba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168d2bd-3e45-4062-9fa2-5e365dcaa6c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3ACA10-AD7B-49CD-9EC9-5031D4433F97}"/>
</file>

<file path=customXml/itemProps2.xml><?xml version="1.0" encoding="utf-8"?>
<ds:datastoreItem xmlns:ds="http://schemas.openxmlformats.org/officeDocument/2006/customXml" ds:itemID="{52EE29E8-B597-42FC-86D7-165D58B04470}"/>
</file>

<file path=customXml/itemProps3.xml><?xml version="1.0" encoding="utf-8"?>
<ds:datastoreItem xmlns:ds="http://schemas.openxmlformats.org/officeDocument/2006/customXml" ds:itemID="{8628FC50-2121-44DA-BA5D-6C34A965ABBD}"/>
</file>

<file path=docProps/app.xml><?xml version="1.0" encoding="utf-8"?>
<Properties xmlns="http://schemas.openxmlformats.org/officeDocument/2006/extended-properties" xmlns:vt="http://schemas.openxmlformats.org/officeDocument/2006/docPropsVTypes">
  <Template/>
  <TotalTime>305</TotalTime>
  <Words>3544</Words>
  <Application>Microsoft Macintosh PowerPoint</Application>
  <PresentationFormat>Widescreen</PresentationFormat>
  <Paragraphs>200</Paragraphs>
  <Slides>36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Calibri Light</vt:lpstr>
      <vt:lpstr>Courier New</vt:lpstr>
      <vt:lpstr>Libre Franklin</vt:lpstr>
      <vt:lpstr>system-ui</vt:lpstr>
      <vt:lpstr>Office Theme</vt:lpstr>
      <vt:lpstr>Generous Giving </vt:lpstr>
      <vt:lpstr>Use the Chat</vt:lpstr>
      <vt:lpstr>Eight themes of Generosity</vt:lpstr>
      <vt:lpstr>1. Gift</vt:lpstr>
      <vt:lpstr>Gift</vt:lpstr>
      <vt:lpstr>Gift</vt:lpstr>
      <vt:lpstr>Gift</vt:lpstr>
      <vt:lpstr>2. Enough</vt:lpstr>
      <vt:lpstr>The pattern of surplus….extra</vt:lpstr>
      <vt:lpstr>Enough</vt:lpstr>
      <vt:lpstr>3. Obedience</vt:lpstr>
      <vt:lpstr>Obedience</vt:lpstr>
      <vt:lpstr>Obedience</vt:lpstr>
      <vt:lpstr>The Rich Young Ruler</vt:lpstr>
      <vt:lpstr>4. Blessing</vt:lpstr>
      <vt:lpstr>Story of Abraham and Sarah</vt:lpstr>
      <vt:lpstr>Blessing</vt:lpstr>
      <vt:lpstr>Blessing </vt:lpstr>
      <vt:lpstr>Blessing</vt:lpstr>
      <vt:lpstr>5. Abundance</vt:lpstr>
      <vt:lpstr>Abundance</vt:lpstr>
      <vt:lpstr>Abundance</vt:lpstr>
      <vt:lpstr>6. Gratitude</vt:lpstr>
      <vt:lpstr>Gratitude</vt:lpstr>
      <vt:lpstr>Gratitude</vt:lpstr>
      <vt:lpstr>Gratitude</vt:lpstr>
      <vt:lpstr>7. Justice</vt:lpstr>
      <vt:lpstr>Justice</vt:lpstr>
      <vt:lpstr>Justice</vt:lpstr>
      <vt:lpstr>8. Sacrifice</vt:lpstr>
      <vt:lpstr>Sacrifice</vt:lpstr>
      <vt:lpstr>Sacrifice</vt:lpstr>
      <vt:lpstr>Sacrifice</vt:lpstr>
      <vt:lpstr>Eight themes of Generosity</vt:lpstr>
      <vt:lpstr>Questions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Generous Giving </dc:title>
  <dc:creator>Bishop Sherborne</dc:creator>
  <cp:lastModifiedBy>Archdeacon of Dorset</cp:lastModifiedBy>
  <cp:revision>21</cp:revision>
  <cp:lastPrinted>2021-07-06T14:41:42Z</cp:lastPrinted>
  <dcterms:created xsi:type="dcterms:W3CDTF">2021-07-06T12:05:13Z</dcterms:created>
  <dcterms:modified xsi:type="dcterms:W3CDTF">2021-07-08T16:07:53Z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0x010100D40680A5CF2A3F4D9D6C9AC179B82535</vt:lpwstr>
  </property>
</Properties>
</file>