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2" r:id="rId5"/>
    <p:sldId id="266" r:id="rId6"/>
    <p:sldId id="263" r:id="rId7"/>
    <p:sldId id="260" r:id="rId8"/>
    <p:sldId id="259" r:id="rId9"/>
    <p:sldId id="257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6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1872EF-DC22-40B7-B03E-C5493FEF8A9D}" v="224" dt="2021-02-09T09:37:44.319"/>
    <p1510:client id="{8923AFB4-21CC-4CC2-AB69-BDEF2EB4ABB5}" v="229" dt="2021-02-08T16:42:24.699"/>
    <p1510:client id="{A927FD43-6077-411C-8665-F61BE0583FE7}" v="644" dt="2021-02-08T16:54:05.109"/>
    <p1510:client id="{B64D7942-49B2-46CC-B8EB-E2A622FC394D}" v="1" dt="2021-02-15T15:21:27.088"/>
    <p1510:client id="{CF5AC472-C191-4BD3-B8E3-C40E09E3EC01}" v="10" dt="2021-02-09T08:50:07.121"/>
    <p1510:client id="{EB6EFC17-4CB8-4E41-AD2F-84C3E506D4D5}" v="82" dt="2021-02-08T16:31:47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lo" userId="S::hello_liannehd.co.uk#ext#@salisburyanglicanorg.onmicrosoft.com::ca9c9be7-324b-4804-85df-95a488afd6b6" providerId="AD" clId="Web-{B64D7942-49B2-46CC-B8EB-E2A622FC394D}"/>
    <pc:docChg chg="delSld">
      <pc:chgData name="hello" userId="S::hello_liannehd.co.uk#ext#@salisburyanglicanorg.onmicrosoft.com::ca9c9be7-324b-4804-85df-95a488afd6b6" providerId="AD" clId="Web-{B64D7942-49B2-46CC-B8EB-E2A622FC394D}" dt="2021-02-15T15:21:27.088" v="0"/>
      <pc:docMkLst>
        <pc:docMk/>
      </pc:docMkLst>
      <pc:sldChg chg="del">
        <pc:chgData name="hello" userId="S::hello_liannehd.co.uk#ext#@salisburyanglicanorg.onmicrosoft.com::ca9c9be7-324b-4804-85df-95a488afd6b6" providerId="AD" clId="Web-{B64D7942-49B2-46CC-B8EB-E2A622FC394D}" dt="2021-02-15T15:21:27.088" v="0"/>
        <pc:sldMkLst>
          <pc:docMk/>
          <pc:sldMk cId="3228298315" sldId="261"/>
        </pc:sldMkLst>
      </pc:sldChg>
    </pc:docChg>
  </pc:docChgLst>
  <pc:docChgLst>
    <pc:chgData name="hello" userId="S::hello_liannehd.co.uk#ext#@salisburyanglicanorg.onmicrosoft.com::ca9c9be7-324b-4804-85df-95a488afd6b6" providerId="AD" clId="Web-{CF5AC472-C191-4BD3-B8E3-C40E09E3EC01}"/>
    <pc:docChg chg="addSld delSld modSld">
      <pc:chgData name="hello" userId="S::hello_liannehd.co.uk#ext#@salisburyanglicanorg.onmicrosoft.com::ca9c9be7-324b-4804-85df-95a488afd6b6" providerId="AD" clId="Web-{CF5AC472-C191-4BD3-B8E3-C40E09E3EC01}" dt="2021-02-09T08:50:07.121" v="6"/>
      <pc:docMkLst>
        <pc:docMk/>
      </pc:docMkLst>
      <pc:sldChg chg="addSp delSp modSp new del">
        <pc:chgData name="hello" userId="S::hello_liannehd.co.uk#ext#@salisburyanglicanorg.onmicrosoft.com::ca9c9be7-324b-4804-85df-95a488afd6b6" providerId="AD" clId="Web-{CF5AC472-C191-4BD3-B8E3-C40E09E3EC01}" dt="2021-02-09T08:50:07.121" v="6"/>
        <pc:sldMkLst>
          <pc:docMk/>
          <pc:sldMk cId="2694842913" sldId="266"/>
        </pc:sldMkLst>
        <pc:spChg chg="add del mod">
          <ac:chgData name="hello" userId="S::hello_liannehd.co.uk#ext#@salisburyanglicanorg.onmicrosoft.com::ca9c9be7-324b-4804-85df-95a488afd6b6" providerId="AD" clId="Web-{CF5AC472-C191-4BD3-B8E3-C40E09E3EC01}" dt="2021-02-09T08:48:52.916" v="5"/>
          <ac:spMkLst>
            <pc:docMk/>
            <pc:sldMk cId="2694842913" sldId="266"/>
            <ac:spMk id="4" creationId="{A0B973EB-FB27-4BF7-A34B-D145D01CB41B}"/>
          </ac:spMkLst>
        </pc:spChg>
      </pc:sldChg>
    </pc:docChg>
  </pc:docChgLst>
  <pc:docChgLst>
    <pc:chgData name="hello" userId="S::hello_liannehd.co.uk#ext#@salisburyanglicanorg.onmicrosoft.com::ca9c9be7-324b-4804-85df-95a488afd6b6" providerId="AD" clId="Web-{A927FD43-6077-411C-8665-F61BE0583FE7}"/>
    <pc:docChg chg="addSld modSld">
      <pc:chgData name="hello" userId="S::hello_liannehd.co.uk#ext#@salisburyanglicanorg.onmicrosoft.com::ca9c9be7-324b-4804-85df-95a488afd6b6" providerId="AD" clId="Web-{A927FD43-6077-411C-8665-F61BE0583FE7}" dt="2021-02-08T16:54:05.109" v="320" actId="1076"/>
      <pc:docMkLst>
        <pc:docMk/>
      </pc:docMkLst>
      <pc:sldChg chg="modSp">
        <pc:chgData name="hello" userId="S::hello_liannehd.co.uk#ext#@salisburyanglicanorg.onmicrosoft.com::ca9c9be7-324b-4804-85df-95a488afd6b6" providerId="AD" clId="Web-{A927FD43-6077-411C-8665-F61BE0583FE7}" dt="2021-02-08T16:44:04.312" v="3" actId="1076"/>
        <pc:sldMkLst>
          <pc:docMk/>
          <pc:sldMk cId="2582945783" sldId="263"/>
        </pc:sldMkLst>
        <pc:spChg chg="mod">
          <ac:chgData name="hello" userId="S::hello_liannehd.co.uk#ext#@salisburyanglicanorg.onmicrosoft.com::ca9c9be7-324b-4804-85df-95a488afd6b6" providerId="AD" clId="Web-{A927FD43-6077-411C-8665-F61BE0583FE7}" dt="2021-02-08T16:44:04.312" v="3" actId="1076"/>
          <ac:spMkLst>
            <pc:docMk/>
            <pc:sldMk cId="2582945783" sldId="263"/>
            <ac:spMk id="3" creationId="{0DE7888B-A256-3F4C-927D-257AD546031A}"/>
          </ac:spMkLst>
        </pc:spChg>
      </pc:sldChg>
      <pc:sldChg chg="modSp add replId">
        <pc:chgData name="hello" userId="S::hello_liannehd.co.uk#ext#@salisburyanglicanorg.onmicrosoft.com::ca9c9be7-324b-4804-85df-95a488afd6b6" providerId="AD" clId="Web-{A927FD43-6077-411C-8665-F61BE0583FE7}" dt="2021-02-08T16:54:05.109" v="320" actId="1076"/>
        <pc:sldMkLst>
          <pc:docMk/>
          <pc:sldMk cId="3302638254" sldId="264"/>
        </pc:sldMkLst>
        <pc:spChg chg="mod">
          <ac:chgData name="hello" userId="S::hello_liannehd.co.uk#ext#@salisburyanglicanorg.onmicrosoft.com::ca9c9be7-324b-4804-85df-95a488afd6b6" providerId="AD" clId="Web-{A927FD43-6077-411C-8665-F61BE0583FE7}" dt="2021-02-08T16:45:19.562" v="35" actId="14100"/>
          <ac:spMkLst>
            <pc:docMk/>
            <pc:sldMk cId="3302638254" sldId="264"/>
            <ac:spMk id="2" creationId="{3174BC5F-7C28-1C4C-8B59-9A4725E3891E}"/>
          </ac:spMkLst>
        </pc:spChg>
        <pc:spChg chg="mod">
          <ac:chgData name="hello" userId="S::hello_liannehd.co.uk#ext#@salisburyanglicanorg.onmicrosoft.com::ca9c9be7-324b-4804-85df-95a488afd6b6" providerId="AD" clId="Web-{A927FD43-6077-411C-8665-F61BE0583FE7}" dt="2021-02-08T16:54:05.109" v="320" actId="1076"/>
          <ac:spMkLst>
            <pc:docMk/>
            <pc:sldMk cId="3302638254" sldId="264"/>
            <ac:spMk id="3" creationId="{0DE7888B-A256-3F4C-927D-257AD546031A}"/>
          </ac:spMkLst>
        </pc:spChg>
      </pc:sldChg>
      <pc:sldChg chg="modSp add replId">
        <pc:chgData name="hello" userId="S::hello_liannehd.co.uk#ext#@salisburyanglicanorg.onmicrosoft.com::ca9c9be7-324b-4804-85df-95a488afd6b6" providerId="AD" clId="Web-{A927FD43-6077-411C-8665-F61BE0583FE7}" dt="2021-02-08T16:52:41.156" v="276" actId="20577"/>
        <pc:sldMkLst>
          <pc:docMk/>
          <pc:sldMk cId="387149388" sldId="265"/>
        </pc:sldMkLst>
        <pc:spChg chg="mod">
          <ac:chgData name="hello" userId="S::hello_liannehd.co.uk#ext#@salisburyanglicanorg.onmicrosoft.com::ca9c9be7-324b-4804-85df-95a488afd6b6" providerId="AD" clId="Web-{A927FD43-6077-411C-8665-F61BE0583FE7}" dt="2021-02-08T16:50:32.078" v="219" actId="20577"/>
          <ac:spMkLst>
            <pc:docMk/>
            <pc:sldMk cId="387149388" sldId="265"/>
            <ac:spMk id="2" creationId="{3174BC5F-7C28-1C4C-8B59-9A4725E3891E}"/>
          </ac:spMkLst>
        </pc:spChg>
        <pc:spChg chg="mod">
          <ac:chgData name="hello" userId="S::hello_liannehd.co.uk#ext#@salisburyanglicanorg.onmicrosoft.com::ca9c9be7-324b-4804-85df-95a488afd6b6" providerId="AD" clId="Web-{A927FD43-6077-411C-8665-F61BE0583FE7}" dt="2021-02-08T16:52:41.156" v="276" actId="20577"/>
          <ac:spMkLst>
            <pc:docMk/>
            <pc:sldMk cId="387149388" sldId="265"/>
            <ac:spMk id="3" creationId="{0DE7888B-A256-3F4C-927D-257AD546031A}"/>
          </ac:spMkLst>
        </pc:spChg>
      </pc:sldChg>
    </pc:docChg>
  </pc:docChgLst>
  <pc:docChgLst>
    <pc:chgData name="hello" userId="S::hello_liannehd.co.uk#ext#@salisburyanglicanorg.onmicrosoft.com::ca9c9be7-324b-4804-85df-95a488afd6b6" providerId="AD" clId="Web-{8923AFB4-21CC-4CC2-AB69-BDEF2EB4ABB5}"/>
    <pc:docChg chg="addSld modSld">
      <pc:chgData name="hello" userId="S::hello_liannehd.co.uk#ext#@salisburyanglicanorg.onmicrosoft.com::ca9c9be7-324b-4804-85df-95a488afd6b6" providerId="AD" clId="Web-{8923AFB4-21CC-4CC2-AB69-BDEF2EB4ABB5}" dt="2021-02-08T16:42:24.699" v="132" actId="1076"/>
      <pc:docMkLst>
        <pc:docMk/>
      </pc:docMkLst>
      <pc:sldChg chg="addSp delSp modSp">
        <pc:chgData name="hello" userId="S::hello_liannehd.co.uk#ext#@salisburyanglicanorg.onmicrosoft.com::ca9c9be7-324b-4804-85df-95a488afd6b6" providerId="AD" clId="Web-{8923AFB4-21CC-4CC2-AB69-BDEF2EB4ABB5}" dt="2021-02-08T16:33:06.701" v="1"/>
        <pc:sldMkLst>
          <pc:docMk/>
          <pc:sldMk cId="3228298315" sldId="261"/>
        </pc:sldMkLst>
        <pc:spChg chg="add del mod">
          <ac:chgData name="hello" userId="S::hello_liannehd.co.uk#ext#@salisburyanglicanorg.onmicrosoft.com::ca9c9be7-324b-4804-85df-95a488afd6b6" providerId="AD" clId="Web-{8923AFB4-21CC-4CC2-AB69-BDEF2EB4ABB5}" dt="2021-02-08T16:33:06.701" v="1"/>
          <ac:spMkLst>
            <pc:docMk/>
            <pc:sldMk cId="3228298315" sldId="261"/>
            <ac:spMk id="3" creationId="{32D3716A-8A1B-449C-B630-0F458A22BEF2}"/>
          </ac:spMkLst>
        </pc:spChg>
      </pc:sldChg>
      <pc:sldChg chg="addSp delSp modSp">
        <pc:chgData name="hello" userId="S::hello_liannehd.co.uk#ext#@salisburyanglicanorg.onmicrosoft.com::ca9c9be7-324b-4804-85df-95a488afd6b6" providerId="AD" clId="Web-{8923AFB4-21CC-4CC2-AB69-BDEF2EB4ABB5}" dt="2021-02-08T16:40:18.683" v="103" actId="14100"/>
        <pc:sldMkLst>
          <pc:docMk/>
          <pc:sldMk cId="80711695" sldId="262"/>
        </pc:sldMkLst>
        <pc:spChg chg="add mod">
          <ac:chgData name="hello" userId="S::hello_liannehd.co.uk#ext#@salisburyanglicanorg.onmicrosoft.com::ca9c9be7-324b-4804-85df-95a488afd6b6" providerId="AD" clId="Web-{8923AFB4-21CC-4CC2-AB69-BDEF2EB4ABB5}" dt="2021-02-08T16:38:42.949" v="89" actId="1076"/>
          <ac:spMkLst>
            <pc:docMk/>
            <pc:sldMk cId="80711695" sldId="262"/>
            <ac:spMk id="2" creationId="{BC27DA9C-2887-4245-9A6F-5D8B5F026507}"/>
          </ac:spMkLst>
        </pc:spChg>
        <pc:picChg chg="add del mod">
          <ac:chgData name="hello" userId="S::hello_liannehd.co.uk#ext#@salisburyanglicanorg.onmicrosoft.com::ca9c9be7-324b-4804-85df-95a488afd6b6" providerId="AD" clId="Web-{8923AFB4-21CC-4CC2-AB69-BDEF2EB4ABB5}" dt="2021-02-08T16:38:52.715" v="93"/>
          <ac:picMkLst>
            <pc:docMk/>
            <pc:sldMk cId="80711695" sldId="262"/>
            <ac:picMk id="5" creationId="{8A63727C-572B-48D3-90EC-7C6572B8A534}"/>
          </ac:picMkLst>
        </pc:picChg>
        <pc:picChg chg="add del mod">
          <ac:chgData name="hello" userId="S::hello_liannehd.co.uk#ext#@salisburyanglicanorg.onmicrosoft.com::ca9c9be7-324b-4804-85df-95a488afd6b6" providerId="AD" clId="Web-{8923AFB4-21CC-4CC2-AB69-BDEF2EB4ABB5}" dt="2021-02-08T16:38:50.309" v="92"/>
          <ac:picMkLst>
            <pc:docMk/>
            <pc:sldMk cId="80711695" sldId="262"/>
            <ac:picMk id="6" creationId="{0752788F-8917-4F7E-81E5-78A5275C1559}"/>
          </ac:picMkLst>
        </pc:picChg>
        <pc:cxnChg chg="add mod">
          <ac:chgData name="hello" userId="S::hello_liannehd.co.uk#ext#@salisburyanglicanorg.onmicrosoft.com::ca9c9be7-324b-4804-85df-95a488afd6b6" providerId="AD" clId="Web-{8923AFB4-21CC-4CC2-AB69-BDEF2EB4ABB5}" dt="2021-02-08T16:40:18.683" v="103" actId="14100"/>
          <ac:cxnSpMkLst>
            <pc:docMk/>
            <pc:sldMk cId="80711695" sldId="262"/>
            <ac:cxnSpMk id="7" creationId="{2CBE437E-D00A-4084-A71A-9D9BD3C06692}"/>
          </ac:cxnSpMkLst>
        </pc:cxnChg>
      </pc:sldChg>
      <pc:sldChg chg="addSp delSp modSp add replId">
        <pc:chgData name="hello" userId="S::hello_liannehd.co.uk#ext#@salisburyanglicanorg.onmicrosoft.com::ca9c9be7-324b-4804-85df-95a488afd6b6" providerId="AD" clId="Web-{8923AFB4-21CC-4CC2-AB69-BDEF2EB4ABB5}" dt="2021-02-08T16:42:24.699" v="132" actId="1076"/>
        <pc:sldMkLst>
          <pc:docMk/>
          <pc:sldMk cId="2582945783" sldId="263"/>
        </pc:sldMkLst>
        <pc:spChg chg="mod">
          <ac:chgData name="hello" userId="S::hello_liannehd.co.uk#ext#@salisburyanglicanorg.onmicrosoft.com::ca9c9be7-324b-4804-85df-95a488afd6b6" providerId="AD" clId="Web-{8923AFB4-21CC-4CC2-AB69-BDEF2EB4ABB5}" dt="2021-02-08T16:42:24.699" v="132" actId="1076"/>
          <ac:spMkLst>
            <pc:docMk/>
            <pc:sldMk cId="2582945783" sldId="263"/>
            <ac:spMk id="2" creationId="{3174BC5F-7C28-1C4C-8B59-9A4725E3891E}"/>
          </ac:spMkLst>
        </pc:spChg>
        <pc:spChg chg="mod">
          <ac:chgData name="hello" userId="S::hello_liannehd.co.uk#ext#@salisburyanglicanorg.onmicrosoft.com::ca9c9be7-324b-4804-85df-95a488afd6b6" providerId="AD" clId="Web-{8923AFB4-21CC-4CC2-AB69-BDEF2EB4ABB5}" dt="2021-02-08T16:42:16.870" v="131" actId="20577"/>
          <ac:spMkLst>
            <pc:docMk/>
            <pc:sldMk cId="2582945783" sldId="263"/>
            <ac:spMk id="3" creationId="{0DE7888B-A256-3F4C-927D-257AD546031A}"/>
          </ac:spMkLst>
        </pc:spChg>
        <pc:picChg chg="add del">
          <ac:chgData name="hello" userId="S::hello_liannehd.co.uk#ext#@salisburyanglicanorg.onmicrosoft.com::ca9c9be7-324b-4804-85df-95a488afd6b6" providerId="AD" clId="Web-{8923AFB4-21CC-4CC2-AB69-BDEF2EB4ABB5}" dt="2021-02-08T16:41:48.870" v="127"/>
          <ac:picMkLst>
            <pc:docMk/>
            <pc:sldMk cId="2582945783" sldId="263"/>
            <ac:picMk id="5" creationId="{DDA89D41-9396-45F4-915B-A1F723A203BC}"/>
          </ac:picMkLst>
        </pc:picChg>
      </pc:sldChg>
    </pc:docChg>
  </pc:docChgLst>
  <pc:docChgLst>
    <pc:chgData name="hello" userId="S::hello_liannehd.co.uk#ext#@salisburyanglicanorg.onmicrosoft.com::ca9c9be7-324b-4804-85df-95a488afd6b6" providerId="AD" clId="Web-{271872EF-DC22-40B7-B03E-C5493FEF8A9D}"/>
    <pc:docChg chg="addSld modSld">
      <pc:chgData name="hello" userId="S::hello_liannehd.co.uk#ext#@salisburyanglicanorg.onmicrosoft.com::ca9c9be7-324b-4804-85df-95a488afd6b6" providerId="AD" clId="Web-{271872EF-DC22-40B7-B03E-C5493FEF8A9D}" dt="2021-02-09T09:37:23.334" v="106" actId="20577"/>
      <pc:docMkLst>
        <pc:docMk/>
      </pc:docMkLst>
      <pc:sldChg chg="modSp new">
        <pc:chgData name="hello" userId="S::hello_liannehd.co.uk#ext#@salisburyanglicanorg.onmicrosoft.com::ca9c9be7-324b-4804-85df-95a488afd6b6" providerId="AD" clId="Web-{271872EF-DC22-40B7-B03E-C5493FEF8A9D}" dt="2021-02-09T09:37:23.334" v="106" actId="20577"/>
        <pc:sldMkLst>
          <pc:docMk/>
          <pc:sldMk cId="4147646634" sldId="266"/>
        </pc:sldMkLst>
        <pc:spChg chg="mod">
          <ac:chgData name="hello" userId="S::hello_liannehd.co.uk#ext#@salisburyanglicanorg.onmicrosoft.com::ca9c9be7-324b-4804-85df-95a488afd6b6" providerId="AD" clId="Web-{271872EF-DC22-40B7-B03E-C5493FEF8A9D}" dt="2021-02-09T09:35:06.816" v="25" actId="20577"/>
          <ac:spMkLst>
            <pc:docMk/>
            <pc:sldMk cId="4147646634" sldId="266"/>
            <ac:spMk id="2" creationId="{D9784E74-BDFC-4BAB-BEFD-BFD87EF0BEDE}"/>
          </ac:spMkLst>
        </pc:spChg>
        <pc:spChg chg="mod">
          <ac:chgData name="hello" userId="S::hello_liannehd.co.uk#ext#@salisburyanglicanorg.onmicrosoft.com::ca9c9be7-324b-4804-85df-95a488afd6b6" providerId="AD" clId="Web-{271872EF-DC22-40B7-B03E-C5493FEF8A9D}" dt="2021-02-09T09:37:23.334" v="106" actId="20577"/>
          <ac:spMkLst>
            <pc:docMk/>
            <pc:sldMk cId="4147646634" sldId="266"/>
            <ac:spMk id="3" creationId="{1D22D29A-DAB2-4A44-BBE6-52BCD1CEB1DE}"/>
          </ac:spMkLst>
        </pc:spChg>
      </pc:sldChg>
    </pc:docChg>
  </pc:docChgLst>
  <pc:docChgLst>
    <pc:chgData name="hello" userId="S::hello_liannehd.co.uk#ext#@salisburyanglicanorg.onmicrosoft.com::ca9c9be7-324b-4804-85df-95a488afd6b6" providerId="AD" clId="Web-{EB6EFC17-4CB8-4E41-AD2F-84C3E506D4D5}"/>
    <pc:docChg chg="addSld delSld modSld addMainMaster">
      <pc:chgData name="hello" userId="S::hello_liannehd.co.uk#ext#@salisburyanglicanorg.onmicrosoft.com::ca9c9be7-324b-4804-85df-95a488afd6b6" providerId="AD" clId="Web-{EB6EFC17-4CB8-4E41-AD2F-84C3E506D4D5}" dt="2021-02-08T16:31:45.712" v="49" actId="20577"/>
      <pc:docMkLst>
        <pc:docMk/>
      </pc:docMkLst>
      <pc:sldChg chg="del">
        <pc:chgData name="hello" userId="S::hello_liannehd.co.uk#ext#@salisburyanglicanorg.onmicrosoft.com::ca9c9be7-324b-4804-85df-95a488afd6b6" providerId="AD" clId="Web-{EB6EFC17-4CB8-4E41-AD2F-84C3E506D4D5}" dt="2021-02-08T16:29:17.447" v="6"/>
        <pc:sldMkLst>
          <pc:docMk/>
          <pc:sldMk cId="109857222" sldId="256"/>
        </pc:sldMkLst>
      </pc:sldChg>
      <pc:sldChg chg="add">
        <pc:chgData name="hello" userId="S::hello_liannehd.co.uk#ext#@salisburyanglicanorg.onmicrosoft.com::ca9c9be7-324b-4804-85df-95a488afd6b6" providerId="AD" clId="Web-{EB6EFC17-4CB8-4E41-AD2F-84C3E506D4D5}" dt="2021-02-08T16:28:35.228" v="0"/>
        <pc:sldMkLst>
          <pc:docMk/>
          <pc:sldMk cId="1593795410" sldId="257"/>
        </pc:sldMkLst>
      </pc:sldChg>
      <pc:sldChg chg="add del">
        <pc:chgData name="hello" userId="S::hello_liannehd.co.uk#ext#@salisburyanglicanorg.onmicrosoft.com::ca9c9be7-324b-4804-85df-95a488afd6b6" providerId="AD" clId="Web-{EB6EFC17-4CB8-4E41-AD2F-84C3E506D4D5}" dt="2021-02-08T16:29:25.306" v="7"/>
        <pc:sldMkLst>
          <pc:docMk/>
          <pc:sldMk cId="1039016961" sldId="258"/>
        </pc:sldMkLst>
      </pc:sldChg>
      <pc:sldChg chg="add">
        <pc:chgData name="hello" userId="S::hello_liannehd.co.uk#ext#@salisburyanglicanorg.onmicrosoft.com::ca9c9be7-324b-4804-85df-95a488afd6b6" providerId="AD" clId="Web-{EB6EFC17-4CB8-4E41-AD2F-84C3E506D4D5}" dt="2021-02-08T16:28:35.307" v="2"/>
        <pc:sldMkLst>
          <pc:docMk/>
          <pc:sldMk cId="4074228837" sldId="259"/>
        </pc:sldMkLst>
      </pc:sldChg>
      <pc:sldChg chg="modSp add">
        <pc:chgData name="hello" userId="S::hello_liannehd.co.uk#ext#@salisburyanglicanorg.onmicrosoft.com::ca9c9be7-324b-4804-85df-95a488afd6b6" providerId="AD" clId="Web-{EB6EFC17-4CB8-4E41-AD2F-84C3E506D4D5}" dt="2021-02-08T16:31:45.712" v="49" actId="20577"/>
        <pc:sldMkLst>
          <pc:docMk/>
          <pc:sldMk cId="1669108951" sldId="260"/>
        </pc:sldMkLst>
        <pc:spChg chg="mod">
          <ac:chgData name="hello" userId="S::hello_liannehd.co.uk#ext#@salisburyanglicanorg.onmicrosoft.com::ca9c9be7-324b-4804-85df-95a488afd6b6" providerId="AD" clId="Web-{EB6EFC17-4CB8-4E41-AD2F-84C3E506D4D5}" dt="2021-02-08T16:31:45.712" v="49" actId="20577"/>
          <ac:spMkLst>
            <pc:docMk/>
            <pc:sldMk cId="1669108951" sldId="260"/>
            <ac:spMk id="70" creationId="{B62A83AB-F08C-5948-AB1D-4988B7E0F07B}"/>
          </ac:spMkLst>
        </pc:spChg>
        <pc:spChg chg="mod">
          <ac:chgData name="hello" userId="S::hello_liannehd.co.uk#ext#@salisburyanglicanorg.onmicrosoft.com::ca9c9be7-324b-4804-85df-95a488afd6b6" providerId="AD" clId="Web-{EB6EFC17-4CB8-4E41-AD2F-84C3E506D4D5}" dt="2021-02-08T16:31:36.384" v="48" actId="20577"/>
          <ac:spMkLst>
            <pc:docMk/>
            <pc:sldMk cId="1669108951" sldId="260"/>
            <ac:spMk id="114" creationId="{3284752D-A7C0-0341-8D9D-F39B1C70F12A}"/>
          </ac:spMkLst>
        </pc:spChg>
      </pc:sldChg>
      <pc:sldChg chg="addSp delSp modSp add">
        <pc:chgData name="hello" userId="S::hello_liannehd.co.uk#ext#@salisburyanglicanorg.onmicrosoft.com::ca9c9be7-324b-4804-85df-95a488afd6b6" providerId="AD" clId="Web-{EB6EFC17-4CB8-4E41-AD2F-84C3E506D4D5}" dt="2021-02-08T16:29:41.134" v="11"/>
        <pc:sldMkLst>
          <pc:docMk/>
          <pc:sldMk cId="3228298315" sldId="261"/>
        </pc:sldMkLst>
        <pc:spChg chg="del">
          <ac:chgData name="hello" userId="S::hello_liannehd.co.uk#ext#@salisburyanglicanorg.onmicrosoft.com::ca9c9be7-324b-4804-85df-95a488afd6b6" providerId="AD" clId="Web-{EB6EFC17-4CB8-4E41-AD2F-84C3E506D4D5}" dt="2021-02-08T16:29:35.744" v="9"/>
          <ac:spMkLst>
            <pc:docMk/>
            <pc:sldMk cId="3228298315" sldId="261"/>
            <ac:spMk id="2" creationId="{AEF9C135-6A84-414B-819B-8282FBD2B7F9}"/>
          </ac:spMkLst>
        </pc:spChg>
        <pc:spChg chg="del">
          <ac:chgData name="hello" userId="S::hello_liannehd.co.uk#ext#@salisburyanglicanorg.onmicrosoft.com::ca9c9be7-324b-4804-85df-95a488afd6b6" providerId="AD" clId="Web-{EB6EFC17-4CB8-4E41-AD2F-84C3E506D4D5}" dt="2021-02-08T16:29:33.400" v="8"/>
          <ac:spMkLst>
            <pc:docMk/>
            <pc:sldMk cId="3228298315" sldId="261"/>
            <ac:spMk id="3" creationId="{976C93AD-C1DB-C943-AD6C-76DF25DF811A}"/>
          </ac:spMkLst>
        </pc:spChg>
        <pc:spChg chg="add del mod">
          <ac:chgData name="hello" userId="S::hello_liannehd.co.uk#ext#@salisburyanglicanorg.onmicrosoft.com::ca9c9be7-324b-4804-85df-95a488afd6b6" providerId="AD" clId="Web-{EB6EFC17-4CB8-4E41-AD2F-84C3E506D4D5}" dt="2021-02-08T16:29:41.134" v="11"/>
          <ac:spMkLst>
            <pc:docMk/>
            <pc:sldMk cId="3228298315" sldId="261"/>
            <ac:spMk id="5" creationId="{0C712D40-8795-461C-997E-6FC3C978D69D}"/>
          </ac:spMkLst>
        </pc:spChg>
        <pc:spChg chg="add del mod">
          <ac:chgData name="hello" userId="S::hello_liannehd.co.uk#ext#@salisburyanglicanorg.onmicrosoft.com::ca9c9be7-324b-4804-85df-95a488afd6b6" providerId="AD" clId="Web-{EB6EFC17-4CB8-4E41-AD2F-84C3E506D4D5}" dt="2021-02-08T16:29:37.463" v="10"/>
          <ac:spMkLst>
            <pc:docMk/>
            <pc:sldMk cId="3228298315" sldId="261"/>
            <ac:spMk id="7" creationId="{CCBC9D1F-7B8D-4D86-BDED-887C129F9B0E}"/>
          </ac:spMkLst>
        </pc:spChg>
      </pc:sldChg>
      <pc:sldChg chg="modSp add">
        <pc:chgData name="hello" userId="S::hello_liannehd.co.uk#ext#@salisburyanglicanorg.onmicrosoft.com::ca9c9be7-324b-4804-85df-95a488afd6b6" providerId="AD" clId="Web-{EB6EFC17-4CB8-4E41-AD2F-84C3E506D4D5}" dt="2021-02-08T16:30:49.869" v="46" actId="20577"/>
        <pc:sldMkLst>
          <pc:docMk/>
          <pc:sldMk cId="80711695" sldId="262"/>
        </pc:sldMkLst>
        <pc:spChg chg="mod">
          <ac:chgData name="hello" userId="S::hello_liannehd.co.uk#ext#@salisburyanglicanorg.onmicrosoft.com::ca9c9be7-324b-4804-85df-95a488afd6b6" providerId="AD" clId="Web-{EB6EFC17-4CB8-4E41-AD2F-84C3E506D4D5}" dt="2021-02-08T16:30:49.869" v="46" actId="20577"/>
          <ac:spMkLst>
            <pc:docMk/>
            <pc:sldMk cId="80711695" sldId="262"/>
            <ac:spMk id="3" creationId="{C8ADA47A-807A-074D-BCD4-95F7BAE02777}"/>
          </ac:spMkLst>
        </pc:spChg>
        <pc:picChg chg="mod">
          <ac:chgData name="hello" userId="S::hello_liannehd.co.uk#ext#@salisburyanglicanorg.onmicrosoft.com::ca9c9be7-324b-4804-85df-95a488afd6b6" providerId="AD" clId="Web-{EB6EFC17-4CB8-4E41-AD2F-84C3E506D4D5}" dt="2021-02-08T16:29:47.556" v="13" actId="1076"/>
          <ac:picMkLst>
            <pc:docMk/>
            <pc:sldMk cId="80711695" sldId="262"/>
            <ac:picMk id="1026" creationId="{6F41F535-E85D-9F42-BA1F-245BE0104F2C}"/>
          </ac:picMkLst>
        </pc:picChg>
      </pc:sldChg>
      <pc:sldMasterChg chg="add addSldLayout">
        <pc:chgData name="hello" userId="S::hello_liannehd.co.uk#ext#@salisburyanglicanorg.onmicrosoft.com::ca9c9be7-324b-4804-85df-95a488afd6b6" providerId="AD" clId="Web-{EB6EFC17-4CB8-4E41-AD2F-84C3E506D4D5}" dt="2021-02-08T16:28:35.228" v="0"/>
        <pc:sldMasterMkLst>
          <pc:docMk/>
          <pc:sldMasterMk cId="21987412" sldId="2147483648"/>
        </pc:sldMasterMkLst>
        <pc:sldLayoutChg chg="add">
          <pc:chgData name="hello" userId="S::hello_liannehd.co.uk#ext#@salisburyanglicanorg.onmicrosoft.com::ca9c9be7-324b-4804-85df-95a488afd6b6" providerId="AD" clId="Web-{EB6EFC17-4CB8-4E41-AD2F-84C3E506D4D5}" dt="2021-02-08T16:28:35.228" v="0"/>
          <pc:sldLayoutMkLst>
            <pc:docMk/>
            <pc:sldMasterMk cId="21987412" sldId="2147483648"/>
            <pc:sldLayoutMk cId="513501529" sldId="2147483649"/>
          </pc:sldLayoutMkLst>
        </pc:sldLayoutChg>
        <pc:sldLayoutChg chg="add">
          <pc:chgData name="hello" userId="S::hello_liannehd.co.uk#ext#@salisburyanglicanorg.onmicrosoft.com::ca9c9be7-324b-4804-85df-95a488afd6b6" providerId="AD" clId="Web-{EB6EFC17-4CB8-4E41-AD2F-84C3E506D4D5}" dt="2021-02-08T16:28:35.228" v="0"/>
          <pc:sldLayoutMkLst>
            <pc:docMk/>
            <pc:sldMasterMk cId="21987412" sldId="2147483648"/>
            <pc:sldLayoutMk cId="3056908985" sldId="2147483650"/>
          </pc:sldLayoutMkLst>
        </pc:sldLayoutChg>
        <pc:sldLayoutChg chg="add">
          <pc:chgData name="hello" userId="S::hello_liannehd.co.uk#ext#@salisburyanglicanorg.onmicrosoft.com::ca9c9be7-324b-4804-85df-95a488afd6b6" providerId="AD" clId="Web-{EB6EFC17-4CB8-4E41-AD2F-84C3E506D4D5}" dt="2021-02-08T16:28:35.228" v="0"/>
          <pc:sldLayoutMkLst>
            <pc:docMk/>
            <pc:sldMasterMk cId="21987412" sldId="2147483648"/>
            <pc:sldLayoutMk cId="3729922490" sldId="2147483651"/>
          </pc:sldLayoutMkLst>
        </pc:sldLayoutChg>
        <pc:sldLayoutChg chg="add">
          <pc:chgData name="hello" userId="S::hello_liannehd.co.uk#ext#@salisburyanglicanorg.onmicrosoft.com::ca9c9be7-324b-4804-85df-95a488afd6b6" providerId="AD" clId="Web-{EB6EFC17-4CB8-4E41-AD2F-84C3E506D4D5}" dt="2021-02-08T16:28:35.228" v="0"/>
          <pc:sldLayoutMkLst>
            <pc:docMk/>
            <pc:sldMasterMk cId="21987412" sldId="2147483648"/>
            <pc:sldLayoutMk cId="1008931178" sldId="2147483652"/>
          </pc:sldLayoutMkLst>
        </pc:sldLayoutChg>
        <pc:sldLayoutChg chg="add">
          <pc:chgData name="hello" userId="S::hello_liannehd.co.uk#ext#@salisburyanglicanorg.onmicrosoft.com::ca9c9be7-324b-4804-85df-95a488afd6b6" providerId="AD" clId="Web-{EB6EFC17-4CB8-4E41-AD2F-84C3E506D4D5}" dt="2021-02-08T16:28:35.228" v="0"/>
          <pc:sldLayoutMkLst>
            <pc:docMk/>
            <pc:sldMasterMk cId="21987412" sldId="2147483648"/>
            <pc:sldLayoutMk cId="1270412933" sldId="2147483653"/>
          </pc:sldLayoutMkLst>
        </pc:sldLayoutChg>
        <pc:sldLayoutChg chg="add">
          <pc:chgData name="hello" userId="S::hello_liannehd.co.uk#ext#@salisburyanglicanorg.onmicrosoft.com::ca9c9be7-324b-4804-85df-95a488afd6b6" providerId="AD" clId="Web-{EB6EFC17-4CB8-4E41-AD2F-84C3E506D4D5}" dt="2021-02-08T16:28:35.228" v="0"/>
          <pc:sldLayoutMkLst>
            <pc:docMk/>
            <pc:sldMasterMk cId="21987412" sldId="2147483648"/>
            <pc:sldLayoutMk cId="145181324" sldId="2147483654"/>
          </pc:sldLayoutMkLst>
        </pc:sldLayoutChg>
        <pc:sldLayoutChg chg="add">
          <pc:chgData name="hello" userId="S::hello_liannehd.co.uk#ext#@salisburyanglicanorg.onmicrosoft.com::ca9c9be7-324b-4804-85df-95a488afd6b6" providerId="AD" clId="Web-{EB6EFC17-4CB8-4E41-AD2F-84C3E506D4D5}" dt="2021-02-08T16:28:35.228" v="0"/>
          <pc:sldLayoutMkLst>
            <pc:docMk/>
            <pc:sldMasterMk cId="21987412" sldId="2147483648"/>
            <pc:sldLayoutMk cId="4059234304" sldId="2147483655"/>
          </pc:sldLayoutMkLst>
        </pc:sldLayoutChg>
        <pc:sldLayoutChg chg="add">
          <pc:chgData name="hello" userId="S::hello_liannehd.co.uk#ext#@salisburyanglicanorg.onmicrosoft.com::ca9c9be7-324b-4804-85df-95a488afd6b6" providerId="AD" clId="Web-{EB6EFC17-4CB8-4E41-AD2F-84C3E506D4D5}" dt="2021-02-08T16:28:35.228" v="0"/>
          <pc:sldLayoutMkLst>
            <pc:docMk/>
            <pc:sldMasterMk cId="21987412" sldId="2147483648"/>
            <pc:sldLayoutMk cId="4025157826" sldId="2147483656"/>
          </pc:sldLayoutMkLst>
        </pc:sldLayoutChg>
        <pc:sldLayoutChg chg="add">
          <pc:chgData name="hello" userId="S::hello_liannehd.co.uk#ext#@salisburyanglicanorg.onmicrosoft.com::ca9c9be7-324b-4804-85df-95a488afd6b6" providerId="AD" clId="Web-{EB6EFC17-4CB8-4E41-AD2F-84C3E506D4D5}" dt="2021-02-08T16:28:35.228" v="0"/>
          <pc:sldLayoutMkLst>
            <pc:docMk/>
            <pc:sldMasterMk cId="21987412" sldId="2147483648"/>
            <pc:sldLayoutMk cId="3793933843" sldId="2147483657"/>
          </pc:sldLayoutMkLst>
        </pc:sldLayoutChg>
        <pc:sldLayoutChg chg="add">
          <pc:chgData name="hello" userId="S::hello_liannehd.co.uk#ext#@salisburyanglicanorg.onmicrosoft.com::ca9c9be7-324b-4804-85df-95a488afd6b6" providerId="AD" clId="Web-{EB6EFC17-4CB8-4E41-AD2F-84C3E506D4D5}" dt="2021-02-08T16:28:35.228" v="0"/>
          <pc:sldLayoutMkLst>
            <pc:docMk/>
            <pc:sldMasterMk cId="21987412" sldId="2147483648"/>
            <pc:sldLayoutMk cId="3108234531" sldId="2147483658"/>
          </pc:sldLayoutMkLst>
        </pc:sldLayoutChg>
        <pc:sldLayoutChg chg="add">
          <pc:chgData name="hello" userId="S::hello_liannehd.co.uk#ext#@salisburyanglicanorg.onmicrosoft.com::ca9c9be7-324b-4804-85df-95a488afd6b6" providerId="AD" clId="Web-{EB6EFC17-4CB8-4E41-AD2F-84C3E506D4D5}" dt="2021-02-08T16:28:35.228" v="0"/>
          <pc:sldLayoutMkLst>
            <pc:docMk/>
            <pc:sldMasterMk cId="21987412" sldId="2147483648"/>
            <pc:sldLayoutMk cId="1899472667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BF27A-6162-46F8-AA56-42B50E845AF7}" type="datetimeFigureOut">
              <a:rPr lang="en-US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FFC2C-C1E3-41E6-BF3B-6D5D2508907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48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2D44F8-4E26-D146-9059-A66835A407E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198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BBA57-3F33-3540-9115-85567525F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1A31F1-E83A-154E-BA73-9CECBFC3A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09FCB-AD27-794C-A8CE-F850E5B03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95C0-F82C-0441-BEDA-1AD71B5C8270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2F0C6-067A-2C46-99AD-0A1CB1EDF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CC572-2AEA-EF44-A8CD-B9A8D8122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BD66-6B78-3B42-89F6-007944B7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50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61AAC-9766-2344-8530-BABC1F929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7A7261-78B0-984F-949F-AA36D70E3C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773B3-950A-D54E-A295-33A1ADB0C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95C0-F82C-0441-BEDA-1AD71B5C8270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8E843-8F49-9648-BAC0-5462214DD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DDB3F-266B-D34B-B0BF-B0AD90ACD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BD66-6B78-3B42-89F6-007944B7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23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1E685A-8FFE-1443-8B37-134791977F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347332-7BA2-6C4A-ACAD-F294DC399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1A195-AD19-DB45-A229-A1B482326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95C0-F82C-0441-BEDA-1AD71B5C8270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4FCC3-F27D-304B-AF07-8E3174D0A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84E65-2A7F-F941-980D-F14ED1F85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BD66-6B78-3B42-89F6-007944B7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47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60339-4F1B-DF4A-B757-4D6568279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72322-815C-DB49-8D90-AC13AE372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557D0-D33E-8646-A754-665B3CC46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95C0-F82C-0441-BEDA-1AD71B5C8270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74390-D8BF-A248-B7B9-D59ABD6AA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AB6AA-6BEE-4546-A49B-ABD797DD9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BD66-6B78-3B42-89F6-007944B7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90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5F6E7-A52D-1F4F-B653-31635A2D7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465D7-35F8-9641-A6FD-B17D66A33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E5F4B-B953-EC4F-AF5E-8A8C459AD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95C0-F82C-0441-BEDA-1AD71B5C8270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3BBF4-8080-924C-8FEA-CBC877CE7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7E671-B220-9F4A-B4AE-666EF2B0A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BD66-6B78-3B42-89F6-007944B7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92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B29AA-FB32-5F40-8564-AF3A75F9F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CDF45-4CD2-0D4D-BBA7-7AFF99A5F2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31275F-C1E0-B243-B6B8-2F2839A3C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55F4D-E4C1-9B44-9151-7E77497F5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95C0-F82C-0441-BEDA-1AD71B5C8270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807C5-D874-7642-8DA6-6CD7E1B13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040A3-4F0D-D042-BF52-1A0A87638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BD66-6B78-3B42-89F6-007944B7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93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5C216-A9AB-5D4B-9D3E-4ACBAD9E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06DBF-C2A3-7342-A43E-DAE0BB0E2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D4DE9-B55E-7B43-B241-237C5FA85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147B0C-4421-A147-9FAC-0FE9D487E0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3D704-ECE4-0D49-98B4-3CAE4EFDF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898450-F260-2548-9356-EF9084D3E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95C0-F82C-0441-BEDA-1AD71B5C8270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7998C-FE38-2640-8A79-9004B605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F1B05D-EE16-2C41-84F1-2F6E8F57A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BD66-6B78-3B42-89F6-007944B7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41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71CA8-FAFC-F14C-80FC-9BD5543D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14AB7E-E7A1-1A4A-92A7-FDFA45C6C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95C0-F82C-0441-BEDA-1AD71B5C8270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622417-0A07-CB43-A5FA-9AE5D0CD3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4482A-DAA1-AC49-B4F3-59B280C4A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BD66-6B78-3B42-89F6-007944B7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8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C9B80E-F54A-574D-B597-69B3AA26E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95C0-F82C-0441-BEDA-1AD71B5C8270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E35D34-7CEF-6C46-AF7B-869871EA8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EFE29-8100-9F4A-B4B4-955D70A67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BD66-6B78-3B42-89F6-007944B7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23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9CF25-C54E-0141-AE5E-4CCA3290B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84BB9-350E-6442-BAC9-1B26679D2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631848-F14A-7B42-845C-E0021FDFD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C7654B-7CDD-5444-A47E-96F74441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95C0-F82C-0441-BEDA-1AD71B5C8270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B5EC82-0B2F-0847-9BE8-0ABCAFF67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12CA2-DF6E-C546-8C4A-948914845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BD66-6B78-3B42-89F6-007944B7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15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12305-9387-ED46-B134-7B5219B99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06E307-4F78-D945-A15B-3225174AB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EB659A-2AE8-BA4C-A9A3-A671E6DCA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DFD06-270F-C945-8B00-08F71B13D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95C0-F82C-0441-BEDA-1AD71B5C8270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3A2FDB-D4D6-FA46-8494-9B26DA70D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B6389B-88E2-F84C-BB8B-599FF380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BD66-6B78-3B42-89F6-007944B7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93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61A847-DA9A-B444-9E55-7A4E7B663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EBF00-A447-8947-945C-58006EE6A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4C0CC-83C9-0746-9D18-B6B7EBCF6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B95C0-F82C-0441-BEDA-1AD71B5C8270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75D89-0C9A-4B4B-A89E-5B831FC2B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0D51F-C81F-CC4F-A123-C8455B008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3BD66-6B78-3B42-89F6-007944B79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7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arishsupport@salisbury.anglican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8ADA47A-807A-074D-BCD4-95F7BAE02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3559" y="447101"/>
            <a:ext cx="6966071" cy="165576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/>
            <a:r>
              <a:rPr lang="en-GB" sz="6600">
                <a:solidFill>
                  <a:srgbClr val="9669A9"/>
                </a:solidFill>
              </a:rPr>
              <a:t>ARCHDEACONRY DAY</a:t>
            </a:r>
            <a:endParaRPr lang="en-US">
              <a:solidFill>
                <a:srgbClr val="000000"/>
              </a:solidFill>
              <a:cs typeface="Calibri" panose="020F0502020204030204"/>
            </a:endParaRPr>
          </a:p>
          <a:p>
            <a:pPr algn="l"/>
            <a:r>
              <a:rPr lang="en-GB" sz="6600">
                <a:solidFill>
                  <a:srgbClr val="9669A9"/>
                </a:solidFill>
              </a:rPr>
              <a:t>FEBRUARY 9th 2021</a:t>
            </a:r>
            <a:endParaRPr lang="en-US">
              <a:cs typeface="Calibri" panose="020F0502020204030204"/>
            </a:endParaRPr>
          </a:p>
        </p:txBody>
      </p:sp>
      <p:pic>
        <p:nvPicPr>
          <p:cNvPr id="1026" name="Picture 2" descr="Where we are — Diocese of Salisbury">
            <a:extLst>
              <a:ext uri="{FF2B5EF4-FFF2-40B4-BE49-F238E27FC236}">
                <a16:creationId xmlns:a16="http://schemas.microsoft.com/office/drawing/2014/main" id="{6F41F535-E85D-9F42-BA1F-245BE0104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33" y="293516"/>
            <a:ext cx="4013638" cy="180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C27DA9C-2887-4245-9A6F-5D8B5F026507}"/>
              </a:ext>
            </a:extLst>
          </p:cNvPr>
          <p:cNvSpPr txBox="1">
            <a:spLocks/>
          </p:cNvSpPr>
          <p:nvPr/>
        </p:nvSpPr>
        <p:spPr>
          <a:xfrm>
            <a:off x="453513" y="2719182"/>
            <a:ext cx="99822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800" b="1"/>
              <a:t>WELCOME</a:t>
            </a:r>
            <a:endParaRPr lang="en-US" b="1">
              <a:cs typeface="Calibri" panose="020F0502020204030204"/>
            </a:endParaRPr>
          </a:p>
          <a:p>
            <a:pPr algn="l"/>
            <a:r>
              <a:rPr lang="en-GB" sz="4800">
                <a:cs typeface="Calibri"/>
              </a:rPr>
              <a:t>We'll be starting at 10:05</a:t>
            </a:r>
          </a:p>
          <a:p>
            <a:pPr algn="l"/>
            <a:endParaRPr lang="en-GB" sz="4800">
              <a:cs typeface="Calibri"/>
            </a:endParaRPr>
          </a:p>
          <a:p>
            <a:pPr algn="l"/>
            <a:r>
              <a:rPr lang="en-GB" sz="4800">
                <a:cs typeface="Calibri"/>
              </a:rPr>
              <a:t>Please take a moment to find the </a:t>
            </a:r>
          </a:p>
          <a:p>
            <a:pPr algn="l"/>
            <a:r>
              <a:rPr lang="en-GB" sz="4800">
                <a:cs typeface="Calibri"/>
              </a:rPr>
              <a:t>chat function and say hello!</a:t>
            </a:r>
            <a:endParaRPr lang="en-GB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8A63727C-572B-48D3-90EC-7C6572B8A5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8011" y="4795609"/>
            <a:ext cx="1854302" cy="100350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CBE437E-D00A-4084-A71A-9D9BD3C06692}"/>
              </a:ext>
            </a:extLst>
          </p:cNvPr>
          <p:cNvCxnSpPr/>
          <p:nvPr/>
        </p:nvCxnSpPr>
        <p:spPr>
          <a:xfrm flipV="1">
            <a:off x="8219768" y="5582265"/>
            <a:ext cx="1516625" cy="658761"/>
          </a:xfrm>
          <a:prstGeom prst="straightConnector1">
            <a:avLst/>
          </a:prstGeom>
          <a:ln w="57150">
            <a:solidFill>
              <a:srgbClr val="9669A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1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84E74-BDFC-4BAB-BEFD-BFD87EF0B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9669A9"/>
                </a:solidFill>
                <a:cs typeface="Calibri Light"/>
              </a:rPr>
              <a:t>AGENDA</a:t>
            </a:r>
            <a:endParaRPr lang="en-US" b="1" dirty="0">
              <a:solidFill>
                <a:srgbClr val="9669A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2D29A-DAB2-4A44-BBE6-52BCD1CEB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9669A9"/>
                </a:solidFill>
                <a:cs typeface="Calibri" panose="020F0502020204030204"/>
              </a:rPr>
              <a:t>10:05</a:t>
            </a:r>
            <a:r>
              <a:rPr lang="en-US" sz="3200" dirty="0">
                <a:cs typeface="Calibri" panose="020F0502020204030204"/>
              </a:rPr>
              <a:t> Welcome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9669A9"/>
                </a:solidFill>
                <a:cs typeface="Calibri" panose="020F0502020204030204"/>
              </a:rPr>
              <a:t>10:15</a:t>
            </a:r>
            <a:r>
              <a:rPr lang="en-US" sz="3200" dirty="0">
                <a:cs typeface="Calibri" panose="020F0502020204030204"/>
              </a:rPr>
              <a:t> Discussion groups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9669A9"/>
                </a:solidFill>
                <a:cs typeface="Calibri" panose="020F0502020204030204"/>
              </a:rPr>
              <a:t>10:25</a:t>
            </a:r>
            <a:r>
              <a:rPr lang="en-US" sz="3200" dirty="0">
                <a:cs typeface="Calibri" panose="020F0502020204030204"/>
              </a:rPr>
              <a:t> Clergy stories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9669A9"/>
                </a:solidFill>
                <a:cs typeface="Calibri" panose="020F0502020204030204"/>
              </a:rPr>
              <a:t>10:40 </a:t>
            </a:r>
            <a:r>
              <a:rPr lang="en-US" sz="3200" dirty="0">
                <a:cs typeface="Calibri" panose="020F0502020204030204"/>
              </a:rPr>
              <a:t>Helen </a:t>
            </a:r>
            <a:r>
              <a:rPr lang="en-US" sz="3200" dirty="0" err="1">
                <a:cs typeface="Calibri" panose="020F0502020204030204"/>
              </a:rPr>
              <a:t>Simpkiss</a:t>
            </a:r>
            <a:r>
              <a:rPr lang="en-US" sz="3200" dirty="0">
                <a:cs typeface="Calibri" panose="020F0502020204030204"/>
              </a:rPr>
              <a:t> – National Giving Team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9669A9"/>
                </a:solidFill>
                <a:cs typeface="Calibri" panose="020F0502020204030204"/>
              </a:rPr>
              <a:t>11:10</a:t>
            </a:r>
            <a:r>
              <a:rPr lang="en-US" sz="3200" dirty="0">
                <a:cs typeface="Calibri" panose="020F0502020204030204"/>
              </a:rPr>
              <a:t> Break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9669A9"/>
                </a:solidFill>
                <a:cs typeface="Calibri" panose="020F0502020204030204"/>
              </a:rPr>
              <a:t>11:15</a:t>
            </a:r>
            <a:r>
              <a:rPr lang="en-US" sz="3200" dirty="0">
                <a:cs typeface="Calibri" panose="020F0502020204030204"/>
              </a:rPr>
              <a:t> Panel Discussion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9669A9"/>
                </a:solidFill>
                <a:cs typeface="Calibri" panose="020F0502020204030204"/>
              </a:rPr>
              <a:t>11:45</a:t>
            </a:r>
            <a:r>
              <a:rPr lang="en-US" sz="3200" dirty="0">
                <a:cs typeface="Calibri" panose="020F0502020204030204"/>
              </a:rPr>
              <a:t> Next steps, feedback and wrap-up</a:t>
            </a:r>
          </a:p>
        </p:txBody>
      </p:sp>
    </p:spTree>
    <p:extLst>
      <p:ext uri="{BB962C8B-B14F-4D97-AF65-F5344CB8AC3E}">
        <p14:creationId xmlns:p14="http://schemas.microsoft.com/office/powerpoint/2010/main" val="4147646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6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4BC5F-7C28-1C4C-8B59-9A4725E38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759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9600" b="1">
                <a:solidFill>
                  <a:schemeClr val="bg1"/>
                </a:solidFill>
              </a:rPr>
              <a:t>GENEROUS GIVING</a:t>
            </a:r>
            <a:endParaRPr lang="en-US" sz="9600">
              <a:solidFill>
                <a:schemeClr val="bg1"/>
              </a:solidFill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7888B-A256-3F4C-927D-257AD5460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254" y="3001860"/>
            <a:ext cx="99822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buNone/>
            </a:pPr>
            <a:r>
              <a:rPr lang="en-US" sz="7200">
                <a:ea typeface="+mn-lt"/>
                <a:cs typeface="+mn-lt"/>
              </a:rPr>
              <a:t>Transforming our giving in response to God’s Generosity</a:t>
            </a:r>
            <a:endParaRPr lang="en-GB" sz="7200">
              <a:ea typeface="+mn-lt"/>
              <a:cs typeface="+mn-lt"/>
            </a:endParaRPr>
          </a:p>
          <a:p>
            <a:pPr marL="0" indent="0" algn="ctr">
              <a:buNone/>
            </a:pPr>
            <a:endParaRPr lang="en-GB" sz="7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2945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0B0F3FB-AD91-7F48-8366-94E42A0F7D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8591" r="37340" b="-5752"/>
          <a:stretch/>
        </p:blipFill>
        <p:spPr>
          <a:xfrm>
            <a:off x="1743250" y="92774"/>
            <a:ext cx="10445428" cy="5611854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B530647-E2ED-B54F-B627-950596B87FFD}"/>
              </a:ext>
            </a:extLst>
          </p:cNvPr>
          <p:cNvCxnSpPr>
            <a:cxnSpLocks/>
          </p:cNvCxnSpPr>
          <p:nvPr/>
        </p:nvCxnSpPr>
        <p:spPr>
          <a:xfrm flipV="1">
            <a:off x="141346" y="92774"/>
            <a:ext cx="9255185" cy="3542433"/>
          </a:xfrm>
          <a:prstGeom prst="line">
            <a:avLst/>
          </a:prstGeom>
          <a:ln w="28575">
            <a:solidFill>
              <a:srgbClr val="100B7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9EDDEE6-06FD-324C-897B-28B0C872AA83}"/>
              </a:ext>
            </a:extLst>
          </p:cNvPr>
          <p:cNvCxnSpPr>
            <a:cxnSpLocks/>
          </p:cNvCxnSpPr>
          <p:nvPr/>
        </p:nvCxnSpPr>
        <p:spPr>
          <a:xfrm flipV="1">
            <a:off x="-1" y="28578"/>
            <a:ext cx="10879363" cy="6736648"/>
          </a:xfrm>
          <a:prstGeom prst="line">
            <a:avLst/>
          </a:prstGeom>
          <a:ln w="28575">
            <a:solidFill>
              <a:srgbClr val="100B7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84552DA-C6B2-A24C-AC57-F4901B8FB767}"/>
              </a:ext>
            </a:extLst>
          </p:cNvPr>
          <p:cNvCxnSpPr>
            <a:cxnSpLocks/>
          </p:cNvCxnSpPr>
          <p:nvPr/>
        </p:nvCxnSpPr>
        <p:spPr>
          <a:xfrm flipV="1">
            <a:off x="3966222" y="159210"/>
            <a:ext cx="7626120" cy="6698791"/>
          </a:xfrm>
          <a:prstGeom prst="line">
            <a:avLst/>
          </a:prstGeom>
          <a:ln w="28575">
            <a:solidFill>
              <a:srgbClr val="100B7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3FB1A56-DD39-7A45-8A40-B9652A5BEB0D}"/>
              </a:ext>
            </a:extLst>
          </p:cNvPr>
          <p:cNvCxnSpPr>
            <a:cxnSpLocks/>
          </p:cNvCxnSpPr>
          <p:nvPr/>
        </p:nvCxnSpPr>
        <p:spPr>
          <a:xfrm flipV="1">
            <a:off x="8101712" y="334954"/>
            <a:ext cx="4020146" cy="6505025"/>
          </a:xfrm>
          <a:prstGeom prst="line">
            <a:avLst/>
          </a:prstGeom>
          <a:ln w="28575">
            <a:solidFill>
              <a:srgbClr val="100B7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9CFD1BD-F8C0-684B-9A4F-1A2AE1ED9C8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2225" r="38913"/>
          <a:stretch/>
        </p:blipFill>
        <p:spPr>
          <a:xfrm>
            <a:off x="4757527" y="45096"/>
            <a:ext cx="7447755" cy="32208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8CB90C2-FCB5-8F43-A8CE-C8494E25EA8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7040" r="44100"/>
          <a:stretch/>
        </p:blipFill>
        <p:spPr>
          <a:xfrm>
            <a:off x="7847258" y="-1"/>
            <a:ext cx="4344742" cy="1674977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E6E23699-15C9-1847-A425-B7FC2448C4E6}"/>
              </a:ext>
            </a:extLst>
          </p:cNvPr>
          <p:cNvSpPr/>
          <p:nvPr/>
        </p:nvSpPr>
        <p:spPr>
          <a:xfrm rot="5400000">
            <a:off x="6092800" y="4742944"/>
            <a:ext cx="286717" cy="3979247"/>
          </a:xfrm>
          <a:prstGeom prst="rect">
            <a:avLst/>
          </a:prstGeom>
          <a:solidFill>
            <a:srgbClr val="9669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41BF2E8-5733-0F46-8E57-7CE61FFB2496}"/>
              </a:ext>
            </a:extLst>
          </p:cNvPr>
          <p:cNvSpPr/>
          <p:nvPr/>
        </p:nvSpPr>
        <p:spPr>
          <a:xfrm rot="5400000">
            <a:off x="10072044" y="4742942"/>
            <a:ext cx="286717" cy="3979247"/>
          </a:xfrm>
          <a:prstGeom prst="rect">
            <a:avLst/>
          </a:prstGeom>
          <a:solidFill>
            <a:srgbClr val="100B74"/>
          </a:solidFill>
          <a:ln>
            <a:solidFill>
              <a:srgbClr val="100B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B6A7923-6EDC-3742-BA76-EDB645EFAE68}"/>
              </a:ext>
            </a:extLst>
          </p:cNvPr>
          <p:cNvSpPr/>
          <p:nvPr/>
        </p:nvSpPr>
        <p:spPr>
          <a:xfrm rot="5400000">
            <a:off x="3859691" y="-3863773"/>
            <a:ext cx="308737" cy="8028122"/>
          </a:xfrm>
          <a:prstGeom prst="rect">
            <a:avLst/>
          </a:prstGeom>
          <a:solidFill>
            <a:srgbClr val="9669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17EE841-0F38-2B44-9557-100DB54A3A54}"/>
              </a:ext>
            </a:extLst>
          </p:cNvPr>
          <p:cNvSpPr/>
          <p:nvPr/>
        </p:nvSpPr>
        <p:spPr>
          <a:xfrm>
            <a:off x="1187" y="3604727"/>
            <a:ext cx="280317" cy="3255957"/>
          </a:xfrm>
          <a:prstGeom prst="rect">
            <a:avLst/>
          </a:prstGeom>
          <a:solidFill>
            <a:srgbClr val="9669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BE067BE-85D9-AC4F-993F-BDFFD774CEA1}"/>
              </a:ext>
            </a:extLst>
          </p:cNvPr>
          <p:cNvSpPr/>
          <p:nvPr/>
        </p:nvSpPr>
        <p:spPr>
          <a:xfrm>
            <a:off x="-6515" y="304657"/>
            <a:ext cx="288019" cy="3305903"/>
          </a:xfrm>
          <a:prstGeom prst="rect">
            <a:avLst/>
          </a:prstGeom>
          <a:solidFill>
            <a:srgbClr val="100B74"/>
          </a:solidFill>
          <a:ln>
            <a:solidFill>
              <a:srgbClr val="100B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C7F5672-877D-AA49-8413-F09F0523FA8A}"/>
              </a:ext>
            </a:extLst>
          </p:cNvPr>
          <p:cNvSpPr/>
          <p:nvPr/>
        </p:nvSpPr>
        <p:spPr>
          <a:xfrm rot="5400000">
            <a:off x="1979907" y="4609300"/>
            <a:ext cx="286720" cy="4246535"/>
          </a:xfrm>
          <a:prstGeom prst="rect">
            <a:avLst/>
          </a:prstGeom>
          <a:solidFill>
            <a:srgbClr val="100B74"/>
          </a:solidFill>
          <a:ln>
            <a:solidFill>
              <a:srgbClr val="100B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00FA3B3-3A42-AC42-A45B-3994F28DA0D0}"/>
              </a:ext>
            </a:extLst>
          </p:cNvPr>
          <p:cNvSpPr txBox="1"/>
          <p:nvPr/>
        </p:nvSpPr>
        <p:spPr>
          <a:xfrm>
            <a:off x="8883338" y="159210"/>
            <a:ext cx="32270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VISION: Increased giving for sustainable ministry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65F538D-80E4-6643-9047-645639172E9F}"/>
              </a:ext>
            </a:extLst>
          </p:cNvPr>
          <p:cNvSpPr txBox="1"/>
          <p:nvPr/>
        </p:nvSpPr>
        <p:spPr>
          <a:xfrm>
            <a:off x="687221" y="-3437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2020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7370617-DD23-ED43-8D0E-A6C874AD251A}"/>
              </a:ext>
            </a:extLst>
          </p:cNvPr>
          <p:cNvSpPr txBox="1"/>
          <p:nvPr/>
        </p:nvSpPr>
        <p:spPr>
          <a:xfrm>
            <a:off x="2795469" y="-2545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F58100F-956B-5747-BD49-EBC9AAEA928A}"/>
              </a:ext>
            </a:extLst>
          </p:cNvPr>
          <p:cNvSpPr txBox="1"/>
          <p:nvPr/>
        </p:nvSpPr>
        <p:spPr>
          <a:xfrm>
            <a:off x="6100053" y="-2545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2022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7F8898E-3A05-B44E-9E49-0E03B16FF6B2}"/>
              </a:ext>
            </a:extLst>
          </p:cNvPr>
          <p:cNvSpPr/>
          <p:nvPr/>
        </p:nvSpPr>
        <p:spPr>
          <a:xfrm>
            <a:off x="-6515" y="0"/>
            <a:ext cx="12198515" cy="6875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5F18109-C8ED-084A-A90A-8E4509018D5A}"/>
              </a:ext>
            </a:extLst>
          </p:cNvPr>
          <p:cNvSpPr txBox="1"/>
          <p:nvPr/>
        </p:nvSpPr>
        <p:spPr>
          <a:xfrm rot="16200000">
            <a:off x="-1221157" y="1732514"/>
            <a:ext cx="27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GIVING ADVISOR CAPACITY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9FBA7A2-ADB0-3541-BAFF-BAB3195B8045}"/>
              </a:ext>
            </a:extLst>
          </p:cNvPr>
          <p:cNvSpPr txBox="1"/>
          <p:nvPr/>
        </p:nvSpPr>
        <p:spPr>
          <a:xfrm rot="16200000">
            <a:off x="-801671" y="4913308"/>
            <a:ext cx="1878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CLERGY TRAINING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1DBD4D0-8BCD-EE4A-9C47-02C9E5BEF25F}"/>
              </a:ext>
            </a:extLst>
          </p:cNvPr>
          <p:cNvSpPr txBox="1"/>
          <p:nvPr/>
        </p:nvSpPr>
        <p:spPr>
          <a:xfrm>
            <a:off x="9396531" y="6557727"/>
            <a:ext cx="2116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FINANCIAL LITERACY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DB7C254-04F4-E845-8583-57860292A415}"/>
              </a:ext>
            </a:extLst>
          </p:cNvPr>
          <p:cNvSpPr txBox="1"/>
          <p:nvPr/>
        </p:nvSpPr>
        <p:spPr>
          <a:xfrm>
            <a:off x="1282731" y="6554273"/>
            <a:ext cx="1489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CONTACTLESS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770E462-588E-B74A-89EF-A809F10D34AF}"/>
              </a:ext>
            </a:extLst>
          </p:cNvPr>
          <p:cNvSpPr txBox="1"/>
          <p:nvPr/>
        </p:nvSpPr>
        <p:spPr>
          <a:xfrm>
            <a:off x="4870472" y="6554273"/>
            <a:ext cx="2440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PARISH GIVING SCHEME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3AF77F7-BE89-594A-89E1-0DDBA1785CD1}"/>
              </a:ext>
            </a:extLst>
          </p:cNvPr>
          <p:cNvSpPr txBox="1"/>
          <p:nvPr/>
        </p:nvSpPr>
        <p:spPr>
          <a:xfrm>
            <a:off x="463716" y="1412325"/>
            <a:ext cx="127310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rgbClr val="00B050"/>
                </a:solidFill>
              </a:rPr>
              <a:t>Apply to NCI </a:t>
            </a:r>
          </a:p>
          <a:p>
            <a:r>
              <a:rPr lang="en-GB" sz="1400">
                <a:solidFill>
                  <a:srgbClr val="00B050"/>
                </a:solidFill>
              </a:rPr>
              <a:t>Giving Advisor </a:t>
            </a:r>
          </a:p>
          <a:p>
            <a:r>
              <a:rPr lang="en-GB" sz="1400">
                <a:solidFill>
                  <a:srgbClr val="00B050"/>
                </a:solidFill>
              </a:rPr>
              <a:t>Fund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FF4DA66-4141-0240-B236-1CC9EE6D7063}"/>
              </a:ext>
            </a:extLst>
          </p:cNvPr>
          <p:cNvSpPr txBox="1"/>
          <p:nvPr/>
        </p:nvSpPr>
        <p:spPr>
          <a:xfrm>
            <a:off x="1922708" y="632277"/>
            <a:ext cx="2961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chemeClr val="accent2">
                    <a:lumMod val="75000"/>
                  </a:schemeClr>
                </a:solidFill>
              </a:rPr>
              <a:t>Recruit and induct new Giving Advisor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069C192-D40C-E348-A735-64C4D4A35D1E}"/>
              </a:ext>
            </a:extLst>
          </p:cNvPr>
          <p:cNvSpPr txBox="1"/>
          <p:nvPr/>
        </p:nvSpPr>
        <p:spPr>
          <a:xfrm>
            <a:off x="3046136" y="1013020"/>
            <a:ext cx="1932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/>
              <a:t>Set and monitor KPIs of </a:t>
            </a:r>
          </a:p>
          <a:p>
            <a:pPr algn="ctr"/>
            <a:r>
              <a:rPr lang="en-GB" sz="1400"/>
              <a:t>Giving Advisor success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CF0CAC8-1331-8143-BACF-9AED6FA85418}"/>
              </a:ext>
            </a:extLst>
          </p:cNvPr>
          <p:cNvSpPr txBox="1"/>
          <p:nvPr/>
        </p:nvSpPr>
        <p:spPr>
          <a:xfrm>
            <a:off x="5083854" y="347196"/>
            <a:ext cx="24383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Every church had opportunity</a:t>
            </a:r>
          </a:p>
          <a:p>
            <a:r>
              <a:rPr lang="en-GB" sz="1400"/>
              <a:t> to engage with Giving Advisor </a:t>
            </a:r>
          </a:p>
          <a:p>
            <a:r>
              <a:rPr lang="en-GB" sz="1400"/>
              <a:t>(some in groups)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284752D-A7C0-0341-8D9D-F39B1C70F12A}"/>
              </a:ext>
            </a:extLst>
          </p:cNvPr>
          <p:cNvSpPr txBox="1"/>
          <p:nvPr/>
        </p:nvSpPr>
        <p:spPr>
          <a:xfrm>
            <a:off x="3982350" y="3111987"/>
            <a:ext cx="1237838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accent6"/>
                </a:solidFill>
              </a:rPr>
              <a:t>Archdeaconry </a:t>
            </a:r>
            <a:endParaRPr lang="en-GB" sz="1400">
              <a:solidFill>
                <a:schemeClr val="accent6"/>
              </a:solidFill>
              <a:cs typeface="Calibri"/>
            </a:endParaRPr>
          </a:p>
          <a:p>
            <a:pPr algn="ctr"/>
            <a:r>
              <a:rPr lang="en-GB" sz="1400">
                <a:solidFill>
                  <a:schemeClr val="accent6"/>
                </a:solidFill>
              </a:rPr>
              <a:t>Day training</a:t>
            </a:r>
            <a:endParaRPr lang="en-GB" sz="1400">
              <a:solidFill>
                <a:schemeClr val="accent6"/>
              </a:solidFill>
              <a:cs typeface="Calibri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6A182BC-2899-CF4D-99FF-879F2A24E58D}"/>
              </a:ext>
            </a:extLst>
          </p:cNvPr>
          <p:cNvSpPr txBox="1"/>
          <p:nvPr/>
        </p:nvSpPr>
        <p:spPr>
          <a:xfrm>
            <a:off x="3378090" y="2499950"/>
            <a:ext cx="22038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/>
              <a:t>Webinar/resources to </a:t>
            </a:r>
          </a:p>
          <a:p>
            <a:pPr algn="ctr"/>
            <a:r>
              <a:rPr lang="en-GB" sz="1400"/>
              <a:t>support campaign adoption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97A3293B-6F74-9F4A-A45C-B6FBAD9E784B}"/>
              </a:ext>
            </a:extLst>
          </p:cNvPr>
          <p:cNvSpPr txBox="1"/>
          <p:nvPr/>
        </p:nvSpPr>
        <p:spPr>
          <a:xfrm>
            <a:off x="6265116" y="1247472"/>
            <a:ext cx="21531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Build on successes in 2021 </a:t>
            </a:r>
          </a:p>
          <a:p>
            <a:r>
              <a:rPr lang="en-GB" sz="1400"/>
              <a:t>with follow up training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B2B70CC-821E-F847-AEB3-057DF5E51597}"/>
              </a:ext>
            </a:extLst>
          </p:cNvPr>
          <p:cNvSpPr txBox="1"/>
          <p:nvPr/>
        </p:nvSpPr>
        <p:spPr>
          <a:xfrm>
            <a:off x="3336293" y="4923385"/>
            <a:ext cx="2362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>
                <a:solidFill>
                  <a:srgbClr val="00B050"/>
                </a:solidFill>
              </a:rPr>
              <a:t>Webinar on contactless giving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7F9E1E9-1824-324A-BF32-A3961C3F6A23}"/>
              </a:ext>
            </a:extLst>
          </p:cNvPr>
          <p:cNvSpPr txBox="1"/>
          <p:nvPr/>
        </p:nvSpPr>
        <p:spPr>
          <a:xfrm>
            <a:off x="8013665" y="3410556"/>
            <a:ext cx="1600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/>
              <a:t>Promoted as part </a:t>
            </a:r>
          </a:p>
          <a:p>
            <a:pPr algn="ctr"/>
            <a:r>
              <a:rPr lang="en-GB" sz="1400"/>
              <a:t>of Giving Campaign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5F6FDEFB-C6B8-FF45-8282-D04386B50A85}"/>
              </a:ext>
            </a:extLst>
          </p:cNvPr>
          <p:cNvSpPr txBox="1"/>
          <p:nvPr/>
        </p:nvSpPr>
        <p:spPr>
          <a:xfrm>
            <a:off x="6244654" y="2751443"/>
            <a:ext cx="1701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/>
              <a:t>Project to promote </a:t>
            </a:r>
          </a:p>
          <a:p>
            <a:pPr algn="ctr"/>
            <a:r>
              <a:rPr lang="en-GB" sz="1400"/>
              <a:t>contactless adoption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D2C892A-4975-D343-9B8C-FC64B6122DA3}"/>
              </a:ext>
            </a:extLst>
          </p:cNvPr>
          <p:cNvSpPr txBox="1"/>
          <p:nvPr/>
        </p:nvSpPr>
        <p:spPr>
          <a:xfrm>
            <a:off x="7660233" y="4286037"/>
            <a:ext cx="1765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/>
              <a:t>Every Deanery Synod </a:t>
            </a:r>
          </a:p>
          <a:p>
            <a:pPr algn="ctr"/>
            <a:r>
              <a:rPr lang="en-GB" sz="1400"/>
              <a:t>presented key info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8D7062AB-1DF5-5949-A66D-F43A9B3AFA17}"/>
              </a:ext>
            </a:extLst>
          </p:cNvPr>
          <p:cNvSpPr txBox="1"/>
          <p:nvPr/>
        </p:nvSpPr>
        <p:spPr>
          <a:xfrm>
            <a:off x="7941427" y="2172733"/>
            <a:ext cx="22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/>
              <a:t> 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E964A4C-56C4-CB4D-B605-215DB02684F8}"/>
              </a:ext>
            </a:extLst>
          </p:cNvPr>
          <p:cNvSpPr txBox="1"/>
          <p:nvPr/>
        </p:nvSpPr>
        <p:spPr>
          <a:xfrm>
            <a:off x="7607509" y="1956474"/>
            <a:ext cx="181325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Targeted engagement </a:t>
            </a:r>
          </a:p>
          <a:p>
            <a:r>
              <a:rPr lang="en-GB" sz="1400"/>
              <a:t>in areas with </a:t>
            </a:r>
          </a:p>
          <a:p>
            <a:r>
              <a:rPr lang="en-GB" sz="1400"/>
              <a:t>low take up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0B6991E-82E6-E241-8A5F-05A34F24FBD6}"/>
              </a:ext>
            </a:extLst>
          </p:cNvPr>
          <p:cNvSpPr txBox="1"/>
          <p:nvPr/>
        </p:nvSpPr>
        <p:spPr>
          <a:xfrm>
            <a:off x="10116837" y="5456471"/>
            <a:ext cx="184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sz="1400">
              <a:solidFill>
                <a:srgbClr val="CC3C46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D2661F5-A8F8-F54C-80EC-F20D4BC02908}"/>
              </a:ext>
            </a:extLst>
          </p:cNvPr>
          <p:cNvSpPr txBox="1"/>
          <p:nvPr/>
        </p:nvSpPr>
        <p:spPr>
          <a:xfrm>
            <a:off x="9765427" y="4372859"/>
            <a:ext cx="2198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/>
              <a:t>Video explaining Diocesan </a:t>
            </a:r>
          </a:p>
          <a:p>
            <a:pPr algn="ctr"/>
            <a:r>
              <a:rPr lang="en-GB" sz="1400"/>
              <a:t>finance as part of campaign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980964C-EEFB-234C-90E2-448F9C38939A}"/>
              </a:ext>
            </a:extLst>
          </p:cNvPr>
          <p:cNvSpPr txBox="1"/>
          <p:nvPr/>
        </p:nvSpPr>
        <p:spPr>
          <a:xfrm>
            <a:off x="10669198" y="2421387"/>
            <a:ext cx="14123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/>
              <a:t>Review any </a:t>
            </a:r>
          </a:p>
          <a:p>
            <a:pPr algn="ctr"/>
            <a:r>
              <a:rPr lang="en-GB" sz="1400"/>
              <a:t>further training/</a:t>
            </a:r>
          </a:p>
          <a:p>
            <a:pPr algn="ctr"/>
            <a:r>
              <a:rPr lang="en-GB" sz="1400"/>
              <a:t>resource needed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900DA6C-9E88-2F4D-B1FD-1C2E728D94F3}"/>
              </a:ext>
            </a:extLst>
          </p:cNvPr>
          <p:cNvSpPr txBox="1"/>
          <p:nvPr/>
        </p:nvSpPr>
        <p:spPr>
          <a:xfrm>
            <a:off x="535958" y="4370424"/>
            <a:ext cx="164448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rgbClr val="00B050"/>
                </a:solidFill>
              </a:rPr>
              <a:t>Webinars on:</a:t>
            </a:r>
          </a:p>
          <a:p>
            <a:r>
              <a:rPr lang="en-GB" sz="1400">
                <a:solidFill>
                  <a:srgbClr val="00B050"/>
                </a:solidFill>
              </a:rPr>
              <a:t>Online giving, </a:t>
            </a:r>
          </a:p>
          <a:p>
            <a:r>
              <a:rPr lang="en-GB" sz="1400">
                <a:solidFill>
                  <a:srgbClr val="00B050"/>
                </a:solidFill>
              </a:rPr>
              <a:t>contactless and PGS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4761521-E3E0-C14F-B978-0CAB1B817706}"/>
              </a:ext>
            </a:extLst>
          </p:cNvPr>
          <p:cNvSpPr txBox="1"/>
          <p:nvPr/>
        </p:nvSpPr>
        <p:spPr>
          <a:xfrm>
            <a:off x="1556608" y="3393458"/>
            <a:ext cx="141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rgbClr val="00B050"/>
                </a:solidFill>
              </a:rPr>
              <a:t>PDF resource on </a:t>
            </a:r>
          </a:p>
          <a:p>
            <a:r>
              <a:rPr lang="en-GB" sz="1400">
                <a:solidFill>
                  <a:srgbClr val="00B050"/>
                </a:solidFill>
              </a:rPr>
              <a:t>Online Giving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62A83AB-F08C-5948-AB1D-4988B7E0F07B}"/>
              </a:ext>
            </a:extLst>
          </p:cNvPr>
          <p:cNvSpPr txBox="1"/>
          <p:nvPr/>
        </p:nvSpPr>
        <p:spPr>
          <a:xfrm>
            <a:off x="4263491" y="1870808"/>
            <a:ext cx="2122376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accent6"/>
                </a:solidFill>
              </a:rPr>
              <a:t>Work with new </a:t>
            </a:r>
            <a:endParaRPr lang="en-GB" sz="1400">
              <a:solidFill>
                <a:schemeClr val="accent6"/>
              </a:solidFill>
              <a:cs typeface="Calibri"/>
            </a:endParaRPr>
          </a:p>
          <a:p>
            <a:pPr algn="ctr"/>
            <a:r>
              <a:rPr lang="en-GB" sz="1400">
                <a:solidFill>
                  <a:schemeClr val="accent6"/>
                </a:solidFill>
              </a:rPr>
              <a:t>National Training Manager</a:t>
            </a:r>
            <a:endParaRPr lang="en-GB" sz="1400">
              <a:solidFill>
                <a:schemeClr val="accent6"/>
              </a:solidFill>
              <a:cs typeface="Calibri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E9613E4-F71B-1147-85FE-D64BC9E79332}"/>
              </a:ext>
            </a:extLst>
          </p:cNvPr>
          <p:cNvSpPr txBox="1"/>
          <p:nvPr/>
        </p:nvSpPr>
        <p:spPr>
          <a:xfrm>
            <a:off x="2324872" y="5587729"/>
            <a:ext cx="1785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solidFill>
                  <a:srgbClr val="00B050"/>
                </a:solidFill>
              </a:rPr>
              <a:t>Referenced in </a:t>
            </a:r>
          </a:p>
          <a:p>
            <a:r>
              <a:rPr lang="en-GB" sz="1400">
                <a:solidFill>
                  <a:srgbClr val="00B050"/>
                </a:solidFill>
              </a:rPr>
              <a:t>online giving resource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C76D800-69A1-7248-974E-E8CA58CDEE11}"/>
              </a:ext>
            </a:extLst>
          </p:cNvPr>
          <p:cNvSpPr txBox="1"/>
          <p:nvPr/>
        </p:nvSpPr>
        <p:spPr>
          <a:xfrm>
            <a:off x="5510552" y="3872815"/>
            <a:ext cx="1407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/>
              <a:t>Every Deanery </a:t>
            </a:r>
          </a:p>
          <a:p>
            <a:pPr algn="ctr"/>
            <a:r>
              <a:rPr lang="en-GB" sz="1400"/>
              <a:t>Synod had demo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5FD9C58-6F62-9E47-BCE8-F7637EA1C667}"/>
              </a:ext>
            </a:extLst>
          </p:cNvPr>
          <p:cNvSpPr txBox="1"/>
          <p:nvPr/>
        </p:nvSpPr>
        <p:spPr>
          <a:xfrm>
            <a:off x="2498269" y="1594251"/>
            <a:ext cx="1419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/>
              <a:t>Present to every </a:t>
            </a:r>
          </a:p>
          <a:p>
            <a:pPr algn="ctr"/>
            <a:r>
              <a:rPr lang="en-GB" sz="1400"/>
              <a:t>Deanery Synod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CF711E6-2C53-3146-877D-9E2E10901A91}"/>
              </a:ext>
            </a:extLst>
          </p:cNvPr>
          <p:cNvSpPr txBox="1"/>
          <p:nvPr/>
        </p:nvSpPr>
        <p:spPr>
          <a:xfrm>
            <a:off x="5640366" y="6090567"/>
            <a:ext cx="1365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>
                <a:solidFill>
                  <a:srgbClr val="00B050"/>
                </a:solidFill>
              </a:rPr>
              <a:t>Webinar on PGS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1D26993-D65B-5340-ACE7-8C0E7239B507}"/>
              </a:ext>
            </a:extLst>
          </p:cNvPr>
          <p:cNvSpPr txBox="1"/>
          <p:nvPr/>
        </p:nvSpPr>
        <p:spPr>
          <a:xfrm>
            <a:off x="6384881" y="5289350"/>
            <a:ext cx="1716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>
                <a:solidFill>
                  <a:srgbClr val="00B050"/>
                </a:solidFill>
              </a:rPr>
              <a:t>PGS CEO presents to </a:t>
            </a:r>
          </a:p>
          <a:p>
            <a:pPr algn="ctr"/>
            <a:r>
              <a:rPr lang="en-GB" sz="1400">
                <a:solidFill>
                  <a:srgbClr val="00B050"/>
                </a:solidFill>
              </a:rPr>
              <a:t>Deanery treasurers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837F823-C106-2E43-BDF0-6D8D57200B0B}"/>
              </a:ext>
            </a:extLst>
          </p:cNvPr>
          <p:cNvSpPr txBox="1"/>
          <p:nvPr/>
        </p:nvSpPr>
        <p:spPr>
          <a:xfrm>
            <a:off x="8871922" y="5610359"/>
            <a:ext cx="2968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>
                <a:solidFill>
                  <a:srgbClr val="00B050"/>
                </a:solidFill>
              </a:rPr>
              <a:t>Exploration of different </a:t>
            </a:r>
          </a:p>
          <a:p>
            <a:pPr algn="ctr"/>
            <a:r>
              <a:rPr lang="en-GB" sz="1400">
                <a:solidFill>
                  <a:srgbClr val="00B050"/>
                </a:solidFill>
              </a:rPr>
              <a:t>accounting packages to offer churches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523627F-7E2C-464A-AB1E-1F404BAE5C5B}"/>
              </a:ext>
            </a:extLst>
          </p:cNvPr>
          <p:cNvSpPr txBox="1"/>
          <p:nvPr/>
        </p:nvSpPr>
        <p:spPr>
          <a:xfrm>
            <a:off x="4653189" y="3302372"/>
            <a:ext cx="3207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Promoted as part </a:t>
            </a:r>
          </a:p>
          <a:p>
            <a:pPr algn="ctr"/>
            <a:r>
              <a:rPr lang="en-GB" sz="1400"/>
              <a:t>of Giving Campaign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BF8569E-C168-064F-8F3B-EE50EFE364A6}"/>
              </a:ext>
            </a:extLst>
          </p:cNvPr>
          <p:cNvSpPr txBox="1"/>
          <p:nvPr/>
        </p:nvSpPr>
        <p:spPr>
          <a:xfrm>
            <a:off x="10260700" y="3566372"/>
            <a:ext cx="1816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>
                <a:solidFill>
                  <a:schemeClr val="accent2">
                    <a:lumMod val="75000"/>
                  </a:schemeClr>
                </a:solidFill>
              </a:rPr>
              <a:t>Roll out of accounting </a:t>
            </a:r>
          </a:p>
          <a:p>
            <a:pPr algn="ctr"/>
            <a:r>
              <a:rPr lang="en-GB" sz="1400">
                <a:solidFill>
                  <a:schemeClr val="accent2">
                    <a:lumMod val="75000"/>
                  </a:schemeClr>
                </a:solidFill>
              </a:rPr>
              <a:t>package (</a:t>
            </a:r>
            <a:r>
              <a:rPr lang="en-GB" sz="1400" err="1">
                <a:solidFill>
                  <a:schemeClr val="accent2">
                    <a:lumMod val="75000"/>
                  </a:schemeClr>
                </a:solidFill>
              </a:rPr>
              <a:t>inc</a:t>
            </a:r>
            <a:r>
              <a:rPr lang="en-GB" sz="1400">
                <a:solidFill>
                  <a:schemeClr val="accent2">
                    <a:lumMod val="75000"/>
                  </a:schemeClr>
                </a:solidFill>
              </a:rPr>
              <a:t> training)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87B3312-D91A-B64D-ABCB-06C65EAB8ED0}"/>
              </a:ext>
            </a:extLst>
          </p:cNvPr>
          <p:cNvSpPr txBox="1"/>
          <p:nvPr/>
        </p:nvSpPr>
        <p:spPr>
          <a:xfrm>
            <a:off x="9034683" y="2341879"/>
            <a:ext cx="181325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Targeted engagement </a:t>
            </a:r>
          </a:p>
          <a:p>
            <a:r>
              <a:rPr lang="en-GB" sz="1400"/>
              <a:t>in areas with </a:t>
            </a:r>
          </a:p>
          <a:p>
            <a:r>
              <a:rPr lang="en-GB" sz="1400"/>
              <a:t>low take up</a:t>
            </a:r>
          </a:p>
        </p:txBody>
      </p:sp>
    </p:spTree>
    <p:extLst>
      <p:ext uri="{BB962C8B-B14F-4D97-AF65-F5344CB8AC3E}">
        <p14:creationId xmlns:p14="http://schemas.microsoft.com/office/powerpoint/2010/main" val="1669108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6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4BC5F-7C28-1C4C-8B59-9A4725E38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solidFill>
                  <a:schemeClr val="bg1"/>
                </a:solidFill>
              </a:rPr>
              <a:t>AIM OF THE CAMPAIGN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7888B-A256-3F4C-927D-257AD5460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2141537"/>
            <a:ext cx="99822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/>
              <a:t>To equip every church in the Diocese to actively engage their congregation on the topic of giving and generosity and encourage those who are able to increase their giving.</a:t>
            </a:r>
          </a:p>
        </p:txBody>
      </p:sp>
    </p:spTree>
    <p:extLst>
      <p:ext uri="{BB962C8B-B14F-4D97-AF65-F5344CB8AC3E}">
        <p14:creationId xmlns:p14="http://schemas.microsoft.com/office/powerpoint/2010/main" val="4074228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D22DE-D321-744B-A206-0694EFD3C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solidFill>
                  <a:srgbClr val="9669A9"/>
                </a:solidFill>
              </a:rPr>
              <a:t>CAMPAIGN TIMELINE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C3D6FB5-7466-F542-87B6-702D8F2FD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591945"/>
              </p:ext>
            </p:extLst>
          </p:nvPr>
        </p:nvGraphicFramePr>
        <p:xfrm>
          <a:off x="354724" y="1786758"/>
          <a:ext cx="11256566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288">
                  <a:extLst>
                    <a:ext uri="{9D8B030D-6E8A-4147-A177-3AD203B41FA5}">
                      <a16:colId xmlns:a16="http://schemas.microsoft.com/office/drawing/2014/main" val="4187274106"/>
                    </a:ext>
                  </a:extLst>
                </a:gridCol>
                <a:gridCol w="813394">
                  <a:extLst>
                    <a:ext uri="{9D8B030D-6E8A-4147-A177-3AD203B41FA5}">
                      <a16:colId xmlns:a16="http://schemas.microsoft.com/office/drawing/2014/main" val="2657821440"/>
                    </a:ext>
                  </a:extLst>
                </a:gridCol>
                <a:gridCol w="790483">
                  <a:extLst>
                    <a:ext uri="{9D8B030D-6E8A-4147-A177-3AD203B41FA5}">
                      <a16:colId xmlns:a16="http://schemas.microsoft.com/office/drawing/2014/main" val="1756603140"/>
                    </a:ext>
                  </a:extLst>
                </a:gridCol>
                <a:gridCol w="790483">
                  <a:extLst>
                    <a:ext uri="{9D8B030D-6E8A-4147-A177-3AD203B41FA5}">
                      <a16:colId xmlns:a16="http://schemas.microsoft.com/office/drawing/2014/main" val="1907168324"/>
                    </a:ext>
                  </a:extLst>
                </a:gridCol>
                <a:gridCol w="824850">
                  <a:extLst>
                    <a:ext uri="{9D8B030D-6E8A-4147-A177-3AD203B41FA5}">
                      <a16:colId xmlns:a16="http://schemas.microsoft.com/office/drawing/2014/main" val="55945777"/>
                    </a:ext>
                  </a:extLst>
                </a:gridCol>
                <a:gridCol w="790483">
                  <a:extLst>
                    <a:ext uri="{9D8B030D-6E8A-4147-A177-3AD203B41FA5}">
                      <a16:colId xmlns:a16="http://schemas.microsoft.com/office/drawing/2014/main" val="914731045"/>
                    </a:ext>
                  </a:extLst>
                </a:gridCol>
                <a:gridCol w="790483">
                  <a:extLst>
                    <a:ext uri="{9D8B030D-6E8A-4147-A177-3AD203B41FA5}">
                      <a16:colId xmlns:a16="http://schemas.microsoft.com/office/drawing/2014/main" val="2396777049"/>
                    </a:ext>
                  </a:extLst>
                </a:gridCol>
                <a:gridCol w="723017">
                  <a:extLst>
                    <a:ext uri="{9D8B030D-6E8A-4147-A177-3AD203B41FA5}">
                      <a16:colId xmlns:a16="http://schemas.microsoft.com/office/drawing/2014/main" val="2333838685"/>
                    </a:ext>
                  </a:extLst>
                </a:gridCol>
                <a:gridCol w="723017">
                  <a:extLst>
                    <a:ext uri="{9D8B030D-6E8A-4147-A177-3AD203B41FA5}">
                      <a16:colId xmlns:a16="http://schemas.microsoft.com/office/drawing/2014/main" val="731620346"/>
                    </a:ext>
                  </a:extLst>
                </a:gridCol>
                <a:gridCol w="723017">
                  <a:extLst>
                    <a:ext uri="{9D8B030D-6E8A-4147-A177-3AD203B41FA5}">
                      <a16:colId xmlns:a16="http://schemas.microsoft.com/office/drawing/2014/main" val="2492995596"/>
                    </a:ext>
                  </a:extLst>
                </a:gridCol>
                <a:gridCol w="723017">
                  <a:extLst>
                    <a:ext uri="{9D8B030D-6E8A-4147-A177-3AD203B41FA5}">
                      <a16:colId xmlns:a16="http://schemas.microsoft.com/office/drawing/2014/main" val="2143864305"/>
                    </a:ext>
                  </a:extLst>
                </a:gridCol>
                <a:gridCol w="723017">
                  <a:extLst>
                    <a:ext uri="{9D8B030D-6E8A-4147-A177-3AD203B41FA5}">
                      <a16:colId xmlns:a16="http://schemas.microsoft.com/office/drawing/2014/main" val="3861052804"/>
                    </a:ext>
                  </a:extLst>
                </a:gridCol>
                <a:gridCol w="723017">
                  <a:extLst>
                    <a:ext uri="{9D8B030D-6E8A-4147-A177-3AD203B41FA5}">
                      <a16:colId xmlns:a16="http://schemas.microsoft.com/office/drawing/2014/main" val="1378216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Month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Jan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Feb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Mar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Apr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May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Jun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Jul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/>
                        <a:t>Aug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/>
                        <a:t>Sep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/>
                        <a:t>Oct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/>
                        <a:t>Nov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/>
                        <a:t>Dec</a:t>
                      </a:r>
                    </a:p>
                  </a:txBody>
                  <a:tcPr>
                    <a:solidFill>
                      <a:srgbClr val="100B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43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/>
                        <a:t>Planning</a:t>
                      </a:r>
                    </a:p>
                    <a:p>
                      <a:pPr lvl="0">
                        <a:buNone/>
                      </a:pPr>
                      <a:endParaRPr lang="en-GB" b="1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1280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/>
                        <a:t>Preparation</a:t>
                      </a:r>
                      <a:r>
                        <a:rPr lang="en-GB"/>
                        <a:t> (Clergy/Lay leaders)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3804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/>
                        <a:t>Public</a:t>
                      </a:r>
                      <a:r>
                        <a:rPr lang="en-GB"/>
                        <a:t> “live” phase (26 Sep- 24 Oct)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264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/>
                        <a:t>Evaluation</a:t>
                      </a:r>
                    </a:p>
                    <a:p>
                      <a:pPr lvl="0">
                        <a:buNone/>
                      </a:pPr>
                      <a:endParaRPr lang="en-GB" b="1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>
                    <a:solidFill>
                      <a:srgbClr val="966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051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79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6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4BC5F-7C28-1C4C-8B59-9A4725E38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2858" cy="1350143"/>
          </a:xfrm>
        </p:spPr>
        <p:txBody>
          <a:bodyPr/>
          <a:lstStyle/>
          <a:p>
            <a:r>
              <a:rPr lang="en-GB" b="1">
                <a:solidFill>
                  <a:schemeClr val="bg1"/>
                </a:solidFill>
              </a:rPr>
              <a:t>WHAT TO EXPECT IN THE PREPARATION PHASE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7888B-A256-3F4C-927D-257AD5460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740" y="1711376"/>
            <a:ext cx="11604519" cy="4781499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GB" sz="4800">
                <a:cs typeface="Calibri" panose="020F0502020204030204"/>
              </a:rPr>
              <a:t>Follow up session for associate priests/LLMS etc</a:t>
            </a:r>
          </a:p>
          <a:p>
            <a:r>
              <a:rPr lang="en-GB" sz="4800">
                <a:cs typeface="Calibri" panose="020F0502020204030204"/>
              </a:rPr>
              <a:t>Further sessions/content based on your feedback</a:t>
            </a:r>
          </a:p>
          <a:p>
            <a:r>
              <a:rPr lang="en-GB" sz="4800">
                <a:cs typeface="Calibri" panose="020F0502020204030204"/>
              </a:rPr>
              <a:t>Sharing existing national resources</a:t>
            </a:r>
            <a:endParaRPr lang="en-GB"/>
          </a:p>
          <a:p>
            <a:r>
              <a:rPr lang="en-GB" sz="4800">
                <a:cs typeface="Calibri" panose="020F0502020204030204"/>
              </a:rPr>
              <a:t>New Diocesan resources shared as they become available</a:t>
            </a:r>
          </a:p>
          <a:p>
            <a:r>
              <a:rPr lang="en-GB" sz="4800">
                <a:cs typeface="Calibri" panose="020F0502020204030204"/>
              </a:rPr>
              <a:t>Use generosity toolkit with your PCC during this period to help reflect and focus your involvement</a:t>
            </a:r>
          </a:p>
          <a:p>
            <a:r>
              <a:rPr lang="en-GB" sz="4800">
                <a:cs typeface="Calibri" panose="020F0502020204030204"/>
              </a:rPr>
              <a:t>Please join week of prayer before the campaign start</a:t>
            </a:r>
          </a:p>
        </p:txBody>
      </p:sp>
    </p:spTree>
    <p:extLst>
      <p:ext uri="{BB962C8B-B14F-4D97-AF65-F5344CB8AC3E}">
        <p14:creationId xmlns:p14="http://schemas.microsoft.com/office/powerpoint/2010/main" val="3302638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6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4BC5F-7C28-1C4C-8B59-9A4725E38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2858" cy="1350143"/>
          </a:xfrm>
        </p:spPr>
        <p:txBody>
          <a:bodyPr/>
          <a:lstStyle/>
          <a:p>
            <a:r>
              <a:rPr lang="en-GB" b="1">
                <a:solidFill>
                  <a:schemeClr val="bg1"/>
                </a:solidFill>
              </a:rPr>
              <a:t>FEEDBACK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7888B-A256-3F4C-927D-257AD5460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514" y="1711376"/>
            <a:ext cx="11284972" cy="47814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4800">
                <a:cs typeface="Calibri" panose="020F0502020204030204"/>
              </a:rPr>
              <a:t>Please answer these two poll questions</a:t>
            </a:r>
          </a:p>
          <a:p>
            <a:r>
              <a:rPr lang="en-GB" sz="4800">
                <a:cs typeface="Calibri" panose="020F0502020204030204"/>
              </a:rPr>
              <a:t>Please use the chat to share any ideas about the types of follow-up you would like</a:t>
            </a:r>
          </a:p>
          <a:p>
            <a:r>
              <a:rPr lang="en-GB" sz="4800">
                <a:cs typeface="Calibri" panose="020F0502020204030204"/>
              </a:rPr>
              <a:t>Share further via email: </a:t>
            </a:r>
            <a:br>
              <a:rPr lang="en-GB" sz="4800">
                <a:ea typeface="+mn-lt"/>
                <a:cs typeface="+mn-lt"/>
              </a:rPr>
            </a:br>
            <a:r>
              <a:rPr lang="en-GB" sz="4800" u="sng">
                <a:ea typeface="+mn-lt"/>
                <a:cs typeface="+mn-lt"/>
                <a:hlinkClick r:id="rId2"/>
              </a:rPr>
              <a:t>parishsupport@salisbury.anglican.org</a:t>
            </a:r>
            <a:endParaRPr lang="en-GB" sz="4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14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0680A5CF2A3F4D9D6C9AC179B82535" ma:contentTypeVersion="4" ma:contentTypeDescription="Create a new document." ma:contentTypeScope="" ma:versionID="a10b39e7b4e24c3d49df80eeca47b16f">
  <xsd:schema xmlns:xsd="http://www.w3.org/2001/XMLSchema" xmlns:xs="http://www.w3.org/2001/XMLSchema" xmlns:p="http://schemas.microsoft.com/office/2006/metadata/properties" xmlns:ns2="1764ddf2-34ff-4aaa-bb6f-c8f7156cba29" targetNamespace="http://schemas.microsoft.com/office/2006/metadata/properties" ma:root="true" ma:fieldsID="7ea6585499f5f04e61e38af8e101881b" ns2:_="">
    <xsd:import namespace="1764ddf2-34ff-4aaa-bb6f-c8f7156cba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64ddf2-34ff-4aaa-bb6f-c8f7156cba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27FF48-E895-4E3F-BF94-481D13FB01A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62CFFF6-8EDC-45D4-B07E-147D8C69CC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E3AADF-A730-4AF5-B765-B88DEB02D5BC}">
  <ds:schemaRefs>
    <ds:schemaRef ds:uri="1764ddf2-34ff-4aaa-bb6f-c8f7156cba2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8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AGENDA</vt:lpstr>
      <vt:lpstr>GENEROUS GIVING</vt:lpstr>
      <vt:lpstr>PowerPoint Presentation</vt:lpstr>
      <vt:lpstr>AIM OF THE CAMPAIGN</vt:lpstr>
      <vt:lpstr>CAMPAIGN TIMELINE</vt:lpstr>
      <vt:lpstr>WHAT TO EXPECT IN THE PREPARATION PHASE</vt:lpstr>
      <vt:lpstr>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27</cp:revision>
  <dcterms:created xsi:type="dcterms:W3CDTF">2021-02-08T16:26:25Z</dcterms:created>
  <dcterms:modified xsi:type="dcterms:W3CDTF">2021-02-15T15:21:27Z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0x010100D40680A5CF2A3F4D9D6C9AC179B82535</vt:lpwstr>
  </property>
</Properties>
</file>