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5"/>
  </p:notesMasterIdLst>
  <p:sldIdLst>
    <p:sldId id="257" r:id="rId6"/>
    <p:sldId id="275" r:id="rId7"/>
    <p:sldId id="265" r:id="rId8"/>
    <p:sldId id="280" r:id="rId9"/>
    <p:sldId id="266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7F7F7F"/>
    <a:srgbClr val="837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58"/>
    <p:restoredTop sz="87500"/>
  </p:normalViewPr>
  <p:slideViewPr>
    <p:cSldViewPr snapToGrid="0" snapToObjects="1">
      <p:cViewPr varScale="1">
        <p:scale>
          <a:sx n="83" d="100"/>
          <a:sy n="83" d="100"/>
        </p:scale>
        <p:origin x="22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F9504-8A41-4E4B-8FF8-C6285B05FC80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4D92B-63FC-A34A-90C0-1F3E4CD81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4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and adapt the slides here to suit your needs for services or other communications during the campaign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4D92B-63FC-A34A-90C0-1F3E4CD815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5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4D92B-63FC-A34A-90C0-1F3E4CD815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4EB32F-0D23-E948-BE04-C413C6C96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B4D3FF5-DB66-C047-9C0A-D4D6CFB6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8148"/>
            <a:ext cx="10515600" cy="787814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8377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DF5E517-12C6-5041-85B8-09DB2D24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075C41-F1FB-C24B-AAB2-F8A71DC67B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46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191B2-7B08-7744-9698-AF18132E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3600" dirty="0">
                <a:solidFill>
                  <a:srgbClr val="8377B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060A2-E660-2949-9FF7-12887C37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F8390-EE6E-5D42-BC62-BFBF075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2930F6-12BE-F74A-8970-4EF3D9B261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C5A911-85DE-8546-84E0-654B5ED007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BB82-09CB-B64C-B1E1-7DEF8C48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7101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EB3D9-41C2-3343-B109-D417E6F85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3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3994D-EC66-0F4C-A99B-FAD4E4A4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8250-4FFD-5C46-82E4-96AEDDF8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23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DEAC14-9355-6044-9ACB-38CAEBC6613D}"/>
              </a:ext>
            </a:extLst>
          </p:cNvPr>
          <p:cNvSpPr/>
          <p:nvPr userDrawn="1"/>
        </p:nvSpPr>
        <p:spPr>
          <a:xfrm>
            <a:off x="8127600" y="0"/>
            <a:ext cx="4064400" cy="6858000"/>
          </a:xfrm>
          <a:prstGeom prst="rect">
            <a:avLst/>
          </a:prstGeom>
          <a:solidFill>
            <a:srgbClr val="837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7BB82-09CB-B64C-B1E1-7DEF8C48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4145" cy="197101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EB3D9-41C2-3343-B109-D417E6F85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384"/>
            <a:ext cx="5754145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6666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3994D-EC66-0F4C-A99B-FAD4E4A4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8250-4FFD-5C46-82E4-96AEDDF8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3CCD44E-9A9F-284F-AAB0-62582B1E8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0776" y="388757"/>
            <a:ext cx="2071799" cy="70026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AE9E98F-35D1-1C48-AE87-7586510F5C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74400" y="5342400"/>
            <a:ext cx="1494000" cy="5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6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26B4-7DA9-1C44-B3A9-A6EAA65D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8F7D-4937-4547-8854-A57A5E58A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30A3C-7D93-1B44-8916-871ADF081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B5786-BE14-1E4C-A9F5-4EDBBCBE3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DCA14-F28F-8748-9409-33B46B4D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2270-44B8-1A4D-B133-D03D497AB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2DCEE-5F0B-B84F-8544-7123B797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D7315-C8B4-4A43-8CF2-63E7600B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7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76C355-74F3-734F-854E-51BAC2B5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1322F-EEB4-F84C-8E14-91802EFE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49F6-5AF3-F244-AE68-63F2F7BFB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66B9A-10BF-5544-8565-F2A162836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1CD99-F14A-7B4F-A11B-7A2806792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F5092-AECC-AD43-9443-C2260FE53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AEA5B-9BC4-954C-BB52-D4EE4296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0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DB44-31C1-6341-A362-9984241A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7C95A1-15BE-D94D-9CED-AE04A1336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09E1D-A04C-2047-9EE7-0FC51F89A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72D19-2E49-5B42-88DB-8CFEEE4B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A9635-C27C-4948-9DB1-CE5D551A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A7FEF-9A17-054B-BA9C-D7256601F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8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0DCAAE-81C7-B447-9BD9-96D20DE5DE1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4E1380-91AD-E446-A37A-F42EBEB5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331200" cy="1167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8439-35C7-C349-AE05-67D5C5907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 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6CAE0-81F9-AB4C-A1E6-7BFF87BD5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5119D-2A73-1A4D-A49C-3D5666CD9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184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6CA7FEF-9A17-054B-BA9C-D7256601F69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AFFDC1DA-21FE-6545-97B1-F087967C762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60001" y="5400000"/>
            <a:ext cx="1439839" cy="3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8377B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377B6"/>
        </a:buClr>
        <a:buSzPct val="100000"/>
        <a:buFont typeface="Arial" panose="020B0604020202020204" pitchFamily="34" charset="0"/>
        <a:buChar char="•"/>
        <a:defRPr sz="2800" kern="1200">
          <a:solidFill>
            <a:srgbClr val="66666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377B6"/>
        </a:buClr>
        <a:buSzPct val="100000"/>
        <a:buFont typeface="Arial" panose="020B0604020202020204" pitchFamily="34" charset="0"/>
        <a:buChar char="•"/>
        <a:defRPr sz="2400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377B6"/>
        </a:buClr>
        <a:buFont typeface="Courier New" panose="02070309020205020404" pitchFamily="49" charset="0"/>
        <a:buChar char="o"/>
        <a:defRPr sz="2000" kern="1200">
          <a:solidFill>
            <a:srgbClr val="66666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377B6"/>
        </a:buClr>
        <a:buFont typeface="Courier New" panose="02070309020205020404" pitchFamily="49" charset="0"/>
        <a:buChar char="o"/>
        <a:defRPr sz="1800" kern="1200">
          <a:solidFill>
            <a:srgbClr val="66666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C8D6BF-9959-8A4B-A285-1416E470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8098"/>
            <a:ext cx="10515600" cy="1957863"/>
          </a:xfrm>
        </p:spPr>
        <p:txBody>
          <a:bodyPr>
            <a:normAutofit/>
          </a:bodyPr>
          <a:lstStyle/>
          <a:p>
            <a:r>
              <a:rPr lang="en-US" sz="6600" dirty="0"/>
              <a:t>Generous</a:t>
            </a:r>
            <a:br>
              <a:rPr lang="en-US" sz="6600" dirty="0"/>
            </a:br>
            <a:r>
              <a:rPr lang="en-US" sz="6600" dirty="0"/>
              <a:t>Giving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96E527D-4590-5648-A126-833490A7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40" y="89571"/>
            <a:ext cx="3808525" cy="5385254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0F9CA205-6EE1-D347-BCD3-BFA672303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Transforming our giving in</a:t>
            </a:r>
            <a:br>
              <a:rPr lang="en-US" sz="2800" i="1" dirty="0"/>
            </a:br>
            <a:r>
              <a:rPr lang="en-US" sz="2800" i="1" dirty="0"/>
              <a:t>response to God’s generosity</a:t>
            </a:r>
          </a:p>
        </p:txBody>
      </p:sp>
    </p:spTree>
    <p:extLst>
      <p:ext uri="{BB962C8B-B14F-4D97-AF65-F5344CB8AC3E}">
        <p14:creationId xmlns:p14="http://schemas.microsoft.com/office/powerpoint/2010/main" val="205410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9772F-5D4E-6A4D-8FB2-F48F47DC1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5A911-85DE-8546-84E0-654B5ED0071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2C11F55-C75C-0F40-A944-76C1A6B4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5" t="3956" r="31045" b="56403"/>
          <a:stretch/>
        </p:blipFill>
        <p:spPr>
          <a:xfrm>
            <a:off x="5661739" y="1121731"/>
            <a:ext cx="6528720" cy="543138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703FF8-B2FE-CF45-9822-B2F8C2EA6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37421"/>
            <a:ext cx="5578929" cy="680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John 15:8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B1E14FF-24B9-4BD8-917E-512BA9198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33"/>
          <a:stretch/>
        </p:blipFill>
        <p:spPr>
          <a:xfrm>
            <a:off x="1995" y="5612984"/>
            <a:ext cx="12201426" cy="1249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A0AB8-F77D-954E-BB7E-011D0B19D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730"/>
            <a:ext cx="5774871" cy="3613555"/>
          </a:xfrm>
        </p:spPr>
        <p:txBody>
          <a:bodyPr>
            <a:normAutofit/>
          </a:bodyPr>
          <a:lstStyle/>
          <a:p>
            <a:r>
              <a:rPr lang="en-US" dirty="0"/>
              <a:t>My Father is glorified by this: that you bear much fruit and become my disciples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87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0AB8-F77D-954E-BB7E-011D0B19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8CA9-83D9-C84E-8E7D-C6E4B095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God our Father,</a:t>
            </a:r>
            <a:br>
              <a:rPr lang="en-GB" dirty="0"/>
            </a:br>
            <a:r>
              <a:rPr lang="en-GB" dirty="0"/>
              <a:t>without your love and forgiveness </a:t>
            </a:r>
            <a:br>
              <a:rPr lang="en-GB" dirty="0"/>
            </a:br>
            <a:r>
              <a:rPr lang="en-GB" dirty="0"/>
              <a:t>we would shrivel and die; </a:t>
            </a:r>
            <a:br>
              <a:rPr lang="en-GB" dirty="0"/>
            </a:br>
            <a:r>
              <a:rPr lang="en-GB" dirty="0"/>
              <a:t>by the enabling of your Spirit, </a:t>
            </a:r>
            <a:br>
              <a:rPr lang="en-GB" dirty="0"/>
            </a:br>
            <a:r>
              <a:rPr lang="en-GB" dirty="0"/>
              <a:t>help us to be channels of prayer </a:t>
            </a:r>
            <a:br>
              <a:rPr lang="en-GB" dirty="0"/>
            </a:br>
            <a:r>
              <a:rPr lang="en-GB" dirty="0"/>
              <a:t>for your Kingdom to come on earth.</a:t>
            </a:r>
            <a:br>
              <a:rPr lang="en-GB" dirty="0"/>
            </a:br>
            <a:r>
              <a:rPr lang="en-GB" dirty="0"/>
              <a:t>We ask this through Jesus Christ our Lord, </a:t>
            </a:r>
            <a:br>
              <a:rPr lang="en-GB" dirty="0"/>
            </a:br>
            <a:r>
              <a:rPr lang="en-GB" dirty="0"/>
              <a:t>who lives an reigns with you and the same Spirit,</a:t>
            </a:r>
            <a:br>
              <a:rPr lang="en-GB" dirty="0"/>
            </a:br>
            <a:r>
              <a:rPr lang="en-GB" dirty="0"/>
              <a:t>God for ever and ever. </a:t>
            </a:r>
            <a:r>
              <a:rPr lang="en-GB" b="1" dirty="0"/>
              <a:t>Amen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9772F-5D4E-6A4D-8FB2-F48F47DC1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5A911-85DE-8546-84E0-654B5ED007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9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A0AB8-F77D-954E-BB7E-011D0B19D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Insert 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8CA9-83D9-C84E-8E7D-C6E4B095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 bullet points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9772F-5D4E-6A4D-8FB2-F48F47DC1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C5A911-85DE-8546-84E0-654B5ED0071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99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8E5B315-9C44-B44A-B402-10E3F5A2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21" y="428625"/>
            <a:ext cx="7440158" cy="564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3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0A4FE0-E8E6-184F-8D53-EE5736D89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93850"/>
            <a:ext cx="4800600" cy="367030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8E8C8F-852C-9A4F-B9D6-363B252C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88" y="1593850"/>
            <a:ext cx="5089412" cy="35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48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7E2E4B-AEAD-1242-9C8B-1EE0CF97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00200"/>
            <a:ext cx="4775200" cy="365760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2EED8C-054A-7E4A-9954-3ED79E66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346" y="1405910"/>
            <a:ext cx="5163654" cy="37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95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7312E-DD1F-9048-8B94-CE4FA1ED5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63700"/>
            <a:ext cx="4826000" cy="3530600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251EF33-D9C5-7D4C-A151-B614B92E1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36" y="1394847"/>
            <a:ext cx="5135664" cy="36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71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4B472E-A660-B643-9721-54ABAD531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46250"/>
            <a:ext cx="4724400" cy="3365500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6F2E99-6260-F546-975B-77DBCB06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34" y="1400706"/>
            <a:ext cx="5128766" cy="405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BF PPT Presentation RH logo" id="{AB2C16EA-7E30-9B41-92AE-53CD3CE928E7}" vid="{26DE84BF-A4FB-BA45-9977-3EEBCCF826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s and forms" ma:contentTypeID="0x0101005638FF3708980C46BDFB3E57E1F0B1980500645F12BA24B980429B887644A103ABFA" ma:contentTypeVersion="3" ma:contentTypeDescription="" ma:contentTypeScope="" ma:versionID="fb3f5bdd6835d0041e8ecbc1f2271a38">
  <xsd:schema xmlns:xsd="http://www.w3.org/2001/XMLSchema" xmlns:xs="http://www.w3.org/2001/XMLSchema" xmlns:p="http://schemas.microsoft.com/office/2006/metadata/properties" xmlns:ns2="2630dbf1-9670-49a5-93a6-011babee3226" targetNamespace="http://schemas.microsoft.com/office/2006/metadata/properties" ma:root="true" ma:fieldsID="6119992c74e88f0d05459ebf6e38a87c" ns2:_="">
    <xsd:import namespace="2630dbf1-9670-49a5-93a6-011babee3226"/>
    <xsd:element name="properties">
      <xsd:complexType>
        <xsd:sequence>
          <xsd:element name="documentManagement">
            <xsd:complexType>
              <xsd:all>
                <xsd:element ref="ns2:o7a2c36836484016beb550f1994bee37" minOccurs="0"/>
                <xsd:element ref="ns2:TaxCatchAll" minOccurs="0"/>
                <xsd:element ref="ns2:TaxCatchAllLabel" minOccurs="0"/>
                <xsd:element ref="ns2:e7ff3f8cafe8453391f5915f4841a855" minOccurs="0"/>
                <xsd:element ref="ns2:Review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0dbf1-9670-49a5-93a6-011babee3226" elementFormDefault="qualified">
    <xsd:import namespace="http://schemas.microsoft.com/office/2006/documentManagement/types"/>
    <xsd:import namespace="http://schemas.microsoft.com/office/infopath/2007/PartnerControls"/>
    <xsd:element name="o7a2c36836484016beb550f1994bee37" ma:index="8" nillable="true" ma:taxonomy="true" ma:internalName="o7a2c36836484016beb550f1994bee37" ma:taxonomyFieldName="Topic" ma:displayName="Topic" ma:default="" ma:fieldId="{87a2c368-3648-4016-beb5-50f1994bee37}" ma:sspId="77ead7a6-84b1-4173-ae92-3aadd00dabd6" ma:termSetId="82f369af-b894-4a48-ab24-6ce740e8c3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823cd579-a266-4be3-8469-7946924f277b}" ma:internalName="TaxCatchAll" ma:showField="CatchAllData" ma:web="fae3afc3-b46a-4f2d-814f-9aef928573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823cd579-a266-4be3-8469-7946924f277b}" ma:internalName="TaxCatchAllLabel" ma:readOnly="true" ma:showField="CatchAllDataLabel" ma:web="fae3afc3-b46a-4f2d-814f-9aef928573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7ff3f8cafe8453391f5915f4841a855" ma:index="12" nillable="true" ma:taxonomy="true" ma:internalName="e7ff3f8cafe8453391f5915f4841a855" ma:taxonomyFieldName="Audience" ma:displayName="Audience" ma:default="" ma:fieldId="{e7ff3f8c-afe8-4533-91f5-915f4841a855}" ma:sspId="77ead7a6-84b1-4173-ae92-3aadd00dabd6" ma:termSetId="b446326a-473d-4ba6-96e9-be92dc16a7d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view_x0020_Date" ma:index="14" nillable="true" ma:displayName="Review Date" ma:format="DateOnly" ma:internalName="Review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7a2c36836484016beb550f1994bee37 xmlns="2630dbf1-9670-49a5-93a6-011babee3226">
      <Terms xmlns="http://schemas.microsoft.com/office/infopath/2007/PartnerControls"/>
    </o7a2c36836484016beb550f1994bee37>
    <TaxCatchAll xmlns="2630dbf1-9670-49a5-93a6-011babee3226"/>
    <e7ff3f8cafe8453391f5915f4841a855 xmlns="2630dbf1-9670-49a5-93a6-011babee3226">
      <Terms xmlns="http://schemas.microsoft.com/office/infopath/2007/PartnerControls"/>
    </e7ff3f8cafe8453391f5915f4841a855>
    <Review_x0020_Date xmlns="2630dbf1-9670-49a5-93a6-011babee3226" xsi:nil="true"/>
  </documentManagement>
</p:properties>
</file>

<file path=customXml/item4.xml><?xml version="1.0" encoding="utf-8"?>
<?mso-contentType ?>
<SharedContentType xmlns="Microsoft.SharePoint.Taxonomy.ContentTypeSync" SourceId="77ead7a6-84b1-4173-ae92-3aadd00dabd6" ContentTypeId="0x0101005638FF3708980C46BDFB3E57E1F0B19805" PreviousValue="false"/>
</file>

<file path=customXml/itemProps1.xml><?xml version="1.0" encoding="utf-8"?>
<ds:datastoreItem xmlns:ds="http://schemas.openxmlformats.org/officeDocument/2006/customXml" ds:itemID="{7F4FC925-D163-480B-ADA4-E58A36D750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30dbf1-9670-49a5-93a6-011babee32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06758C-68C8-4B80-89ED-D6532265DD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D617D4-3D99-4DC6-856E-B285B8140C2A}">
  <ds:schemaRefs>
    <ds:schemaRef ds:uri="2630dbf1-9670-49a5-93a6-011babee3226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51A6FA1D-AC89-4F91-A6C6-24FCF6CB975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DBF PPT Presentation RH logo</Template>
  <TotalTime>225</TotalTime>
  <Words>133</Words>
  <Application>Microsoft Macintosh PowerPoint</Application>
  <PresentationFormat>Widescreen</PresentationFormat>
  <Paragraphs>14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Courier New</vt:lpstr>
      <vt:lpstr>Office Theme</vt:lpstr>
      <vt:lpstr>Generous Giving</vt:lpstr>
      <vt:lpstr>My Father is glorified by this: that you bear much fruit and become my disciples</vt:lpstr>
      <vt:lpstr>Collect</vt:lpstr>
      <vt:lpstr>Insert title here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Trainer</dc:creator>
  <cp:lastModifiedBy>Lianne Howard-Dace</cp:lastModifiedBy>
  <cp:revision>10</cp:revision>
  <cp:lastPrinted>2021-03-16T12:12:39Z</cp:lastPrinted>
  <dcterms:created xsi:type="dcterms:W3CDTF">2021-03-18T16:29:15Z</dcterms:created>
  <dcterms:modified xsi:type="dcterms:W3CDTF">2021-10-12T14:49:08Z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0x0101005638FF3708980C46BDFB3E57E1F0B1980500645F12BA24B980429B887644A103ABFA</vt:lpwstr>
  </property>
  <property fmtid="{D5CDD505-2E9C-101B-9397-08002B2CF9AE}" pid="3" name="Order">
    <vt:r8>87800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Employee Hub area">
    <vt:lpwstr>Staff Handbook</vt:lpwstr>
  </property>
  <property fmtid="{D5CDD505-2E9C-101B-9397-08002B2CF9AE}" pid="7" name="Team">
    <vt:lpwstr>DBF</vt:lpwstr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Topic">
    <vt:lpwstr/>
  </property>
  <property fmtid="{D5CDD505-2E9C-101B-9397-08002B2CF9AE}" pid="11" name="Audience">
    <vt:lpwstr/>
  </property>
</Properties>
</file>