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9" r:id="rId4"/>
    <p:sldId id="258" r:id="rId5"/>
    <p:sldId id="270" r:id="rId6"/>
    <p:sldId id="260" r:id="rId7"/>
    <p:sldId id="261" r:id="rId8"/>
    <p:sldId id="262" r:id="rId9"/>
    <p:sldId id="263" r:id="rId10"/>
    <p:sldId id="265" r:id="rId11"/>
    <p:sldId id="264" r:id="rId12"/>
    <p:sldId id="266" r:id="rId13"/>
    <p:sldId id="268" r:id="rId14"/>
    <p:sldId id="269"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72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9980B7-4874-4650-BB37-49E501A64B25}" v="117" dt="2022-04-20T18:36:11.7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85" autoAdjust="0"/>
    <p:restoredTop sz="94249" autoAdjust="0"/>
  </p:normalViewPr>
  <p:slideViewPr>
    <p:cSldViewPr snapToGrid="0">
      <p:cViewPr varScale="1">
        <p:scale>
          <a:sx n="68" d="100"/>
          <a:sy n="68" d="100"/>
        </p:scale>
        <p:origin x="40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 Crooke" userId="0923ccee-d8ad-45f7-b26f-4fc392beb020" providerId="ADAL" clId="{179980B7-4874-4650-BB37-49E501A64B25}"/>
    <pc:docChg chg="custSel addSld delSld modSld sldOrd">
      <pc:chgData name="Dan Crooke" userId="0923ccee-d8ad-45f7-b26f-4fc392beb020" providerId="ADAL" clId="{179980B7-4874-4650-BB37-49E501A64B25}" dt="2022-04-20T18:36:11.799" v="29281"/>
      <pc:docMkLst>
        <pc:docMk/>
      </pc:docMkLst>
      <pc:sldChg chg="addSp delSp modSp mod modNotesTx">
        <pc:chgData name="Dan Crooke" userId="0923ccee-d8ad-45f7-b26f-4fc392beb020" providerId="ADAL" clId="{179980B7-4874-4650-BB37-49E501A64B25}" dt="2022-04-20T17:12:01.311" v="22088" actId="20577"/>
        <pc:sldMkLst>
          <pc:docMk/>
          <pc:sldMk cId="1748960961" sldId="256"/>
        </pc:sldMkLst>
        <pc:spChg chg="add del mod">
          <ac:chgData name="Dan Crooke" userId="0923ccee-d8ad-45f7-b26f-4fc392beb020" providerId="ADAL" clId="{179980B7-4874-4650-BB37-49E501A64B25}" dt="2022-04-20T06:23:34.310" v="132" actId="478"/>
          <ac:spMkLst>
            <pc:docMk/>
            <pc:sldMk cId="1748960961" sldId="256"/>
            <ac:spMk id="2" creationId="{68D9D595-8A55-41E7-85D5-CAFD579AED57}"/>
          </ac:spMkLst>
        </pc:spChg>
        <pc:spChg chg="add mod">
          <ac:chgData name="Dan Crooke" userId="0923ccee-d8ad-45f7-b26f-4fc392beb020" providerId="ADAL" clId="{179980B7-4874-4650-BB37-49E501A64B25}" dt="2022-04-20T17:11:35.771" v="21966" actId="1076"/>
          <ac:spMkLst>
            <pc:docMk/>
            <pc:sldMk cId="1748960961" sldId="256"/>
            <ac:spMk id="7" creationId="{EF0E1D72-6102-46C7-BEA5-C1C273A28A15}"/>
          </ac:spMkLst>
        </pc:spChg>
      </pc:sldChg>
      <pc:sldChg chg="addSp delSp modSp mod modNotesTx">
        <pc:chgData name="Dan Crooke" userId="0923ccee-d8ad-45f7-b26f-4fc392beb020" providerId="ADAL" clId="{179980B7-4874-4650-BB37-49E501A64B25}" dt="2022-04-20T17:26:34.532" v="22240" actId="20577"/>
        <pc:sldMkLst>
          <pc:docMk/>
          <pc:sldMk cId="3991471732" sldId="257"/>
        </pc:sldMkLst>
        <pc:spChg chg="add del mod">
          <ac:chgData name="Dan Crooke" userId="0923ccee-d8ad-45f7-b26f-4fc392beb020" providerId="ADAL" clId="{179980B7-4874-4650-BB37-49E501A64B25}" dt="2022-04-20T06:26:08.756" v="140" actId="478"/>
          <ac:spMkLst>
            <pc:docMk/>
            <pc:sldMk cId="3991471732" sldId="257"/>
            <ac:spMk id="5" creationId="{103BCB22-18F8-457C-BF7F-135B172171F0}"/>
          </ac:spMkLst>
        </pc:spChg>
        <pc:spChg chg="add del mod">
          <ac:chgData name="Dan Crooke" userId="0923ccee-d8ad-45f7-b26f-4fc392beb020" providerId="ADAL" clId="{179980B7-4874-4650-BB37-49E501A64B25}" dt="2022-04-20T06:26:00.099" v="137" actId="478"/>
          <ac:spMkLst>
            <pc:docMk/>
            <pc:sldMk cId="3991471732" sldId="257"/>
            <ac:spMk id="6" creationId="{7EC63193-B7B5-412C-9AEF-E90F8113F2A5}"/>
          </ac:spMkLst>
        </pc:spChg>
        <pc:spChg chg="add del mod">
          <ac:chgData name="Dan Crooke" userId="0923ccee-d8ad-45f7-b26f-4fc392beb020" providerId="ADAL" clId="{179980B7-4874-4650-BB37-49E501A64B25}" dt="2022-04-20T06:26:05.676" v="139" actId="478"/>
          <ac:spMkLst>
            <pc:docMk/>
            <pc:sldMk cId="3991471732" sldId="257"/>
            <ac:spMk id="7" creationId="{6F41297F-04FA-432D-9202-1E4570CC5C47}"/>
          </ac:spMkLst>
        </pc:spChg>
        <pc:spChg chg="add mod">
          <ac:chgData name="Dan Crooke" userId="0923ccee-d8ad-45f7-b26f-4fc392beb020" providerId="ADAL" clId="{179980B7-4874-4650-BB37-49E501A64B25}" dt="2022-04-20T06:35:53.784" v="551" actId="1076"/>
          <ac:spMkLst>
            <pc:docMk/>
            <pc:sldMk cId="3991471732" sldId="257"/>
            <ac:spMk id="9" creationId="{14747A09-F0A7-4888-92D4-3F94A8E38828}"/>
          </ac:spMkLst>
        </pc:spChg>
        <pc:spChg chg="add mod">
          <ac:chgData name="Dan Crooke" userId="0923ccee-d8ad-45f7-b26f-4fc392beb020" providerId="ADAL" clId="{179980B7-4874-4650-BB37-49E501A64B25}" dt="2022-04-20T06:26:51.555" v="146" actId="1076"/>
          <ac:spMkLst>
            <pc:docMk/>
            <pc:sldMk cId="3991471732" sldId="257"/>
            <ac:spMk id="10" creationId="{E0464E5D-E5AC-4C96-9BF5-98BB583F894D}"/>
          </ac:spMkLst>
        </pc:spChg>
        <pc:picChg chg="add mod">
          <ac:chgData name="Dan Crooke" userId="0923ccee-d8ad-45f7-b26f-4fc392beb020" providerId="ADAL" clId="{179980B7-4874-4650-BB37-49E501A64B25}" dt="2022-04-20T06:26:18.440" v="142" actId="1076"/>
          <ac:picMkLst>
            <pc:docMk/>
            <pc:sldMk cId="3991471732" sldId="257"/>
            <ac:picMk id="8" creationId="{C87E163C-FA66-46AF-92CE-D747A3B84196}"/>
          </ac:picMkLst>
        </pc:picChg>
      </pc:sldChg>
      <pc:sldChg chg="addSp delSp modSp mod modNotesTx">
        <pc:chgData name="Dan Crooke" userId="0923ccee-d8ad-45f7-b26f-4fc392beb020" providerId="ADAL" clId="{179980B7-4874-4650-BB37-49E501A64B25}" dt="2022-04-20T17:31:20.279" v="23139" actId="5793"/>
        <pc:sldMkLst>
          <pc:docMk/>
          <pc:sldMk cId="2762744267" sldId="258"/>
        </pc:sldMkLst>
        <pc:spChg chg="add del mod">
          <ac:chgData name="Dan Crooke" userId="0923ccee-d8ad-45f7-b26f-4fc392beb020" providerId="ADAL" clId="{179980B7-4874-4650-BB37-49E501A64B25}" dt="2022-04-20T06:28:37.987" v="155" actId="478"/>
          <ac:spMkLst>
            <pc:docMk/>
            <pc:sldMk cId="2762744267" sldId="258"/>
            <ac:spMk id="6" creationId="{2DF6FAEC-2AFF-44CA-931A-ECFAD838BFDA}"/>
          </ac:spMkLst>
        </pc:spChg>
        <pc:spChg chg="add mod">
          <ac:chgData name="Dan Crooke" userId="0923ccee-d8ad-45f7-b26f-4fc392beb020" providerId="ADAL" clId="{179980B7-4874-4650-BB37-49E501A64B25}" dt="2022-04-20T17:31:20.279" v="23139" actId="5793"/>
          <ac:spMkLst>
            <pc:docMk/>
            <pc:sldMk cId="2762744267" sldId="258"/>
            <ac:spMk id="8" creationId="{C0448FFF-B46B-466B-A1CE-2908240F68C1}"/>
          </ac:spMkLst>
        </pc:spChg>
        <pc:spChg chg="add mod">
          <ac:chgData name="Dan Crooke" userId="0923ccee-d8ad-45f7-b26f-4fc392beb020" providerId="ADAL" clId="{179980B7-4874-4650-BB37-49E501A64B25}" dt="2022-04-20T06:29:15.043" v="162" actId="1076"/>
          <ac:spMkLst>
            <pc:docMk/>
            <pc:sldMk cId="2762744267" sldId="258"/>
            <ac:spMk id="9" creationId="{83214CF1-B57E-4F55-827E-F340EDC661DB}"/>
          </ac:spMkLst>
        </pc:spChg>
        <pc:picChg chg="add mod">
          <ac:chgData name="Dan Crooke" userId="0923ccee-d8ad-45f7-b26f-4fc392beb020" providerId="ADAL" clId="{179980B7-4874-4650-BB37-49E501A64B25}" dt="2022-04-20T06:28:53.887" v="158" actId="14100"/>
          <ac:picMkLst>
            <pc:docMk/>
            <pc:sldMk cId="2762744267" sldId="258"/>
            <ac:picMk id="7" creationId="{6DAA9FDF-DD88-4714-82B8-9795BB652D1E}"/>
          </ac:picMkLst>
        </pc:picChg>
      </pc:sldChg>
      <pc:sldChg chg="addSp modSp mod ord modNotesTx">
        <pc:chgData name="Dan Crooke" userId="0923ccee-d8ad-45f7-b26f-4fc392beb020" providerId="ADAL" clId="{179980B7-4874-4650-BB37-49E501A64B25}" dt="2022-04-20T17:29:20.651" v="22881" actId="5793"/>
        <pc:sldMkLst>
          <pc:docMk/>
          <pc:sldMk cId="3032286601" sldId="259"/>
        </pc:sldMkLst>
        <pc:spChg chg="add mod">
          <ac:chgData name="Dan Crooke" userId="0923ccee-d8ad-45f7-b26f-4fc392beb020" providerId="ADAL" clId="{179980B7-4874-4650-BB37-49E501A64B25}" dt="2022-04-20T06:35:59.366" v="569" actId="20577"/>
          <ac:spMkLst>
            <pc:docMk/>
            <pc:sldMk cId="3032286601" sldId="259"/>
            <ac:spMk id="6" creationId="{4C66DE68-11DB-4DAA-8A2E-38C63B92D904}"/>
          </ac:spMkLst>
        </pc:spChg>
        <pc:spChg chg="add mod">
          <ac:chgData name="Dan Crooke" userId="0923ccee-d8ad-45f7-b26f-4fc392beb020" providerId="ADAL" clId="{179980B7-4874-4650-BB37-49E501A64B25}" dt="2022-04-20T06:38:05.862" v="903" actId="1076"/>
          <ac:spMkLst>
            <pc:docMk/>
            <pc:sldMk cId="3032286601" sldId="259"/>
            <ac:spMk id="7" creationId="{2ACBA94E-4438-43B7-8E94-C18237B9D6A3}"/>
          </ac:spMkLst>
        </pc:spChg>
      </pc:sldChg>
      <pc:sldChg chg="addSp modSp mod modAnim modNotesTx">
        <pc:chgData name="Dan Crooke" userId="0923ccee-d8ad-45f7-b26f-4fc392beb020" providerId="ADAL" clId="{179980B7-4874-4650-BB37-49E501A64B25}" dt="2022-04-20T18:32:28.704" v="29111"/>
        <pc:sldMkLst>
          <pc:docMk/>
          <pc:sldMk cId="978670947" sldId="260"/>
        </pc:sldMkLst>
        <pc:spChg chg="add mod">
          <ac:chgData name="Dan Crooke" userId="0923ccee-d8ad-45f7-b26f-4fc392beb020" providerId="ADAL" clId="{179980B7-4874-4650-BB37-49E501A64B25}" dt="2022-04-20T06:38:49.825" v="954" actId="14100"/>
          <ac:spMkLst>
            <pc:docMk/>
            <pc:sldMk cId="978670947" sldId="260"/>
            <ac:spMk id="5" creationId="{5F690FFC-D3D9-401D-82C2-89915E9C0A3C}"/>
          </ac:spMkLst>
        </pc:spChg>
        <pc:spChg chg="add mod">
          <ac:chgData name="Dan Crooke" userId="0923ccee-d8ad-45f7-b26f-4fc392beb020" providerId="ADAL" clId="{179980B7-4874-4650-BB37-49E501A64B25}" dt="2022-04-20T06:57:42.339" v="2353" actId="20577"/>
          <ac:spMkLst>
            <pc:docMk/>
            <pc:sldMk cId="978670947" sldId="260"/>
            <ac:spMk id="6" creationId="{3BD4F334-2D5E-4106-AC9D-5B932A3FD622}"/>
          </ac:spMkLst>
        </pc:spChg>
        <pc:spChg chg="add mod">
          <ac:chgData name="Dan Crooke" userId="0923ccee-d8ad-45f7-b26f-4fc392beb020" providerId="ADAL" clId="{179980B7-4874-4650-BB37-49E501A64B25}" dt="2022-04-20T07:01:03.383" v="2509" actId="14100"/>
          <ac:spMkLst>
            <pc:docMk/>
            <pc:sldMk cId="978670947" sldId="260"/>
            <ac:spMk id="7" creationId="{9BDE5678-573B-4522-80A8-82E5F3495E30}"/>
          </ac:spMkLst>
        </pc:spChg>
        <pc:spChg chg="add mod">
          <ac:chgData name="Dan Crooke" userId="0923ccee-d8ad-45f7-b26f-4fc392beb020" providerId="ADAL" clId="{179980B7-4874-4650-BB37-49E501A64B25}" dt="2022-04-20T06:51:52.051" v="1983" actId="20577"/>
          <ac:spMkLst>
            <pc:docMk/>
            <pc:sldMk cId="978670947" sldId="260"/>
            <ac:spMk id="8" creationId="{6AAE3D1E-0AD5-4161-80CD-F5292707A79B}"/>
          </ac:spMkLst>
        </pc:spChg>
        <pc:spChg chg="add mod">
          <ac:chgData name="Dan Crooke" userId="0923ccee-d8ad-45f7-b26f-4fc392beb020" providerId="ADAL" clId="{179980B7-4874-4650-BB37-49E501A64B25}" dt="2022-04-20T17:49:21.549" v="25813" actId="20577"/>
          <ac:spMkLst>
            <pc:docMk/>
            <pc:sldMk cId="978670947" sldId="260"/>
            <ac:spMk id="9" creationId="{77B0F4AE-C9F5-47BC-89A6-C7277ED61E24}"/>
          </ac:spMkLst>
        </pc:spChg>
      </pc:sldChg>
      <pc:sldChg chg="addSp modSp mod modAnim modNotesTx">
        <pc:chgData name="Dan Crooke" userId="0923ccee-d8ad-45f7-b26f-4fc392beb020" providerId="ADAL" clId="{179980B7-4874-4650-BB37-49E501A64B25}" dt="2022-04-20T18:32:44.076" v="29113"/>
        <pc:sldMkLst>
          <pc:docMk/>
          <pc:sldMk cId="4000121551" sldId="261"/>
        </pc:sldMkLst>
        <pc:spChg chg="add mod">
          <ac:chgData name="Dan Crooke" userId="0923ccee-d8ad-45f7-b26f-4fc392beb020" providerId="ADAL" clId="{179980B7-4874-4650-BB37-49E501A64B25}" dt="2022-04-20T07:04:05.854" v="2932" actId="1076"/>
          <ac:spMkLst>
            <pc:docMk/>
            <pc:sldMk cId="4000121551" sldId="261"/>
            <ac:spMk id="6" creationId="{45B8455D-24BF-41CA-A6C9-09B15EE31DB9}"/>
          </ac:spMkLst>
        </pc:spChg>
        <pc:spChg chg="add mod">
          <ac:chgData name="Dan Crooke" userId="0923ccee-d8ad-45f7-b26f-4fc392beb020" providerId="ADAL" clId="{179980B7-4874-4650-BB37-49E501A64B25}" dt="2022-04-20T07:49:39.506" v="3828" actId="1076"/>
          <ac:spMkLst>
            <pc:docMk/>
            <pc:sldMk cId="4000121551" sldId="261"/>
            <ac:spMk id="7" creationId="{31C9C097-C11A-475E-9386-0C4795B2A85F}"/>
          </ac:spMkLst>
        </pc:spChg>
        <pc:spChg chg="add mod">
          <ac:chgData name="Dan Crooke" userId="0923ccee-d8ad-45f7-b26f-4fc392beb020" providerId="ADAL" clId="{179980B7-4874-4650-BB37-49E501A64B25}" dt="2022-04-20T07:49:44.298" v="3829" actId="1076"/>
          <ac:spMkLst>
            <pc:docMk/>
            <pc:sldMk cId="4000121551" sldId="261"/>
            <ac:spMk id="8" creationId="{5D859C4C-85C5-4386-A30C-D86BBE11EF79}"/>
          </ac:spMkLst>
        </pc:spChg>
      </pc:sldChg>
      <pc:sldChg chg="addSp modSp add mod modNotesTx">
        <pc:chgData name="Dan Crooke" userId="0923ccee-d8ad-45f7-b26f-4fc392beb020" providerId="ADAL" clId="{179980B7-4874-4650-BB37-49E501A64B25}" dt="2022-04-20T18:00:11.601" v="27181" actId="20577"/>
        <pc:sldMkLst>
          <pc:docMk/>
          <pc:sldMk cId="2673005001" sldId="262"/>
        </pc:sldMkLst>
        <pc:spChg chg="add mod">
          <ac:chgData name="Dan Crooke" userId="0923ccee-d8ad-45f7-b26f-4fc392beb020" providerId="ADAL" clId="{179980B7-4874-4650-BB37-49E501A64B25}" dt="2022-04-20T07:53:12.983" v="4490" actId="1076"/>
          <ac:spMkLst>
            <pc:docMk/>
            <pc:sldMk cId="2673005001" sldId="262"/>
            <ac:spMk id="6" creationId="{8F62DB39-D878-45F5-82C8-5AF021D9C042}"/>
          </ac:spMkLst>
        </pc:spChg>
        <pc:spChg chg="add mod">
          <ac:chgData name="Dan Crooke" userId="0923ccee-d8ad-45f7-b26f-4fc392beb020" providerId="ADAL" clId="{179980B7-4874-4650-BB37-49E501A64B25}" dt="2022-04-20T13:21:03.275" v="5065" actId="1076"/>
          <ac:spMkLst>
            <pc:docMk/>
            <pc:sldMk cId="2673005001" sldId="262"/>
            <ac:spMk id="7" creationId="{361B8A7F-7651-4A22-8DBF-BAE69A485A11}"/>
          </ac:spMkLst>
        </pc:spChg>
        <pc:spChg chg="add mod">
          <ac:chgData name="Dan Crooke" userId="0923ccee-d8ad-45f7-b26f-4fc392beb020" providerId="ADAL" clId="{179980B7-4874-4650-BB37-49E501A64B25}" dt="2022-04-20T13:22:21.293" v="5159" actId="20577"/>
          <ac:spMkLst>
            <pc:docMk/>
            <pc:sldMk cId="2673005001" sldId="262"/>
            <ac:spMk id="8" creationId="{CA29F2BA-4C62-4971-902C-4A74B97CCB67}"/>
          </ac:spMkLst>
        </pc:spChg>
        <pc:spChg chg="add mod">
          <ac:chgData name="Dan Crooke" userId="0923ccee-d8ad-45f7-b26f-4fc392beb020" providerId="ADAL" clId="{179980B7-4874-4650-BB37-49E501A64B25}" dt="2022-04-20T13:22:37.598" v="5160" actId="1076"/>
          <ac:spMkLst>
            <pc:docMk/>
            <pc:sldMk cId="2673005001" sldId="262"/>
            <ac:spMk id="9" creationId="{DEC7C403-5F11-438F-B91A-BC6EC81ACF6B}"/>
          </ac:spMkLst>
        </pc:spChg>
      </pc:sldChg>
      <pc:sldChg chg="addSp delSp modSp add mod modNotesTx">
        <pc:chgData name="Dan Crooke" userId="0923ccee-d8ad-45f7-b26f-4fc392beb020" providerId="ADAL" clId="{179980B7-4874-4650-BB37-49E501A64B25}" dt="2022-04-20T18:02:57.190" v="27478" actId="20577"/>
        <pc:sldMkLst>
          <pc:docMk/>
          <pc:sldMk cId="3607243557" sldId="263"/>
        </pc:sldMkLst>
        <pc:spChg chg="add mod">
          <ac:chgData name="Dan Crooke" userId="0923ccee-d8ad-45f7-b26f-4fc392beb020" providerId="ADAL" clId="{179980B7-4874-4650-BB37-49E501A64B25}" dt="2022-04-20T13:26:49.187" v="5920" actId="20577"/>
          <ac:spMkLst>
            <pc:docMk/>
            <pc:sldMk cId="3607243557" sldId="263"/>
            <ac:spMk id="6" creationId="{15384FB4-E849-4B1C-B3DF-FA13C7F9AA58}"/>
          </ac:spMkLst>
        </pc:spChg>
        <pc:spChg chg="add mod">
          <ac:chgData name="Dan Crooke" userId="0923ccee-d8ad-45f7-b26f-4fc392beb020" providerId="ADAL" clId="{179980B7-4874-4650-BB37-49E501A64B25}" dt="2022-04-20T13:39:14.195" v="6030" actId="20577"/>
          <ac:spMkLst>
            <pc:docMk/>
            <pc:sldMk cId="3607243557" sldId="263"/>
            <ac:spMk id="7" creationId="{44D62FF7-9392-4F46-AD2E-3B0781F7DB5F}"/>
          </ac:spMkLst>
        </pc:spChg>
        <pc:spChg chg="add mod">
          <ac:chgData name="Dan Crooke" userId="0923ccee-d8ad-45f7-b26f-4fc392beb020" providerId="ADAL" clId="{179980B7-4874-4650-BB37-49E501A64B25}" dt="2022-04-20T13:42:38.144" v="6063" actId="20577"/>
          <ac:spMkLst>
            <pc:docMk/>
            <pc:sldMk cId="3607243557" sldId="263"/>
            <ac:spMk id="8" creationId="{AA21DD26-9ED3-4698-8896-A698612C4244}"/>
          </ac:spMkLst>
        </pc:spChg>
        <pc:spChg chg="add del mod">
          <ac:chgData name="Dan Crooke" userId="0923ccee-d8ad-45f7-b26f-4fc392beb020" providerId="ADAL" clId="{179980B7-4874-4650-BB37-49E501A64B25}" dt="2022-04-20T13:40:36.813" v="6044" actId="478"/>
          <ac:spMkLst>
            <pc:docMk/>
            <pc:sldMk cId="3607243557" sldId="263"/>
            <ac:spMk id="9" creationId="{1FBA40BE-B12A-46CA-A2B1-FE33F2CCCAF8}"/>
          </ac:spMkLst>
        </pc:spChg>
        <pc:spChg chg="add del mod">
          <ac:chgData name="Dan Crooke" userId="0923ccee-d8ad-45f7-b26f-4fc392beb020" providerId="ADAL" clId="{179980B7-4874-4650-BB37-49E501A64B25}" dt="2022-04-20T13:47:24.254" v="6535" actId="478"/>
          <ac:spMkLst>
            <pc:docMk/>
            <pc:sldMk cId="3607243557" sldId="263"/>
            <ac:spMk id="10" creationId="{7C924DBE-2623-4524-A9E8-A9DEB658DDE9}"/>
          </ac:spMkLst>
        </pc:spChg>
      </pc:sldChg>
      <pc:sldChg chg="addSp modSp add mod modNotesTx">
        <pc:chgData name="Dan Crooke" userId="0923ccee-d8ad-45f7-b26f-4fc392beb020" providerId="ADAL" clId="{179980B7-4874-4650-BB37-49E501A64B25}" dt="2022-04-20T18:34:19.052" v="29252" actId="1076"/>
        <pc:sldMkLst>
          <pc:docMk/>
          <pc:sldMk cId="2568594056" sldId="264"/>
        </pc:sldMkLst>
        <pc:spChg chg="add mod">
          <ac:chgData name="Dan Crooke" userId="0923ccee-d8ad-45f7-b26f-4fc392beb020" providerId="ADAL" clId="{179980B7-4874-4650-BB37-49E501A64B25}" dt="2022-04-20T18:34:19.052" v="29252" actId="1076"/>
          <ac:spMkLst>
            <pc:docMk/>
            <pc:sldMk cId="2568594056" sldId="264"/>
            <ac:spMk id="6" creationId="{6018B9A0-401C-4B71-B7FC-0BF3B662750A}"/>
          </ac:spMkLst>
        </pc:spChg>
        <pc:spChg chg="add mod">
          <ac:chgData name="Dan Crooke" userId="0923ccee-d8ad-45f7-b26f-4fc392beb020" providerId="ADAL" clId="{179980B7-4874-4650-BB37-49E501A64B25}" dt="2022-04-20T13:48:25.562" v="6540" actId="1076"/>
          <ac:spMkLst>
            <pc:docMk/>
            <pc:sldMk cId="2568594056" sldId="264"/>
            <ac:spMk id="7" creationId="{8C52CDC0-9EDF-4B96-BF13-F8F910E68374}"/>
          </ac:spMkLst>
        </pc:spChg>
        <pc:spChg chg="add mod">
          <ac:chgData name="Dan Crooke" userId="0923ccee-d8ad-45f7-b26f-4fc392beb020" providerId="ADAL" clId="{179980B7-4874-4650-BB37-49E501A64B25}" dt="2022-04-20T18:34:15.093" v="29251" actId="1076"/>
          <ac:spMkLst>
            <pc:docMk/>
            <pc:sldMk cId="2568594056" sldId="264"/>
            <ac:spMk id="8" creationId="{43EE6C86-99B8-416A-83B5-0316DBCAB8AB}"/>
          </ac:spMkLst>
        </pc:spChg>
      </pc:sldChg>
      <pc:sldChg chg="addSp modSp add mod ord modNotesTx">
        <pc:chgData name="Dan Crooke" userId="0923ccee-d8ad-45f7-b26f-4fc392beb020" providerId="ADAL" clId="{179980B7-4874-4650-BB37-49E501A64B25}" dt="2022-04-20T18:03:42.940" v="27514" actId="20577"/>
        <pc:sldMkLst>
          <pc:docMk/>
          <pc:sldMk cId="84146244" sldId="265"/>
        </pc:sldMkLst>
        <pc:spChg chg="add mod">
          <ac:chgData name="Dan Crooke" userId="0923ccee-d8ad-45f7-b26f-4fc392beb020" providerId="ADAL" clId="{179980B7-4874-4650-BB37-49E501A64B25}" dt="2022-04-20T14:12:02.778" v="9351"/>
          <ac:spMkLst>
            <pc:docMk/>
            <pc:sldMk cId="84146244" sldId="265"/>
            <ac:spMk id="6" creationId="{CAD9853F-3AE9-4B94-BC88-AEE28AFD7F94}"/>
          </ac:spMkLst>
        </pc:spChg>
        <pc:spChg chg="add mod">
          <ac:chgData name="Dan Crooke" userId="0923ccee-d8ad-45f7-b26f-4fc392beb020" providerId="ADAL" clId="{179980B7-4874-4650-BB37-49E501A64B25}" dt="2022-04-20T14:15:06.641" v="9417" actId="20577"/>
          <ac:spMkLst>
            <pc:docMk/>
            <pc:sldMk cId="84146244" sldId="265"/>
            <ac:spMk id="7" creationId="{9D80ABF8-6DEE-41AF-A0A7-9021910A5C08}"/>
          </ac:spMkLst>
        </pc:spChg>
      </pc:sldChg>
      <pc:sldChg chg="addSp delSp modSp add mod modAnim modNotesTx">
        <pc:chgData name="Dan Crooke" userId="0923ccee-d8ad-45f7-b26f-4fc392beb020" providerId="ADAL" clId="{179980B7-4874-4650-BB37-49E501A64B25}" dt="2022-04-20T18:35:02.925" v="29264"/>
        <pc:sldMkLst>
          <pc:docMk/>
          <pc:sldMk cId="2284301366" sldId="266"/>
        </pc:sldMkLst>
        <pc:spChg chg="add mod">
          <ac:chgData name="Dan Crooke" userId="0923ccee-d8ad-45f7-b26f-4fc392beb020" providerId="ADAL" clId="{179980B7-4874-4650-BB37-49E501A64B25}" dt="2022-04-20T14:17:01.795" v="9470" actId="1076"/>
          <ac:spMkLst>
            <pc:docMk/>
            <pc:sldMk cId="2284301366" sldId="266"/>
            <ac:spMk id="6" creationId="{44948974-5E02-4538-9CA1-996D19F4D7E1}"/>
          </ac:spMkLst>
        </pc:spChg>
        <pc:spChg chg="add mod">
          <ac:chgData name="Dan Crooke" userId="0923ccee-d8ad-45f7-b26f-4fc392beb020" providerId="ADAL" clId="{179980B7-4874-4650-BB37-49E501A64B25}" dt="2022-04-20T14:17:21.316" v="9495" actId="20577"/>
          <ac:spMkLst>
            <pc:docMk/>
            <pc:sldMk cId="2284301366" sldId="266"/>
            <ac:spMk id="7" creationId="{7698CF69-8FAE-42FD-B2E0-9247703F9BEA}"/>
          </ac:spMkLst>
        </pc:spChg>
        <pc:spChg chg="add mod">
          <ac:chgData name="Dan Crooke" userId="0923ccee-d8ad-45f7-b26f-4fc392beb020" providerId="ADAL" clId="{179980B7-4874-4650-BB37-49E501A64B25}" dt="2022-04-20T14:58:26" v="12117" actId="20577"/>
          <ac:spMkLst>
            <pc:docMk/>
            <pc:sldMk cId="2284301366" sldId="266"/>
            <ac:spMk id="8" creationId="{997697A9-A0C4-4F75-B59A-8E41DBC5E7E5}"/>
          </ac:spMkLst>
        </pc:spChg>
        <pc:spChg chg="add mod">
          <ac:chgData name="Dan Crooke" userId="0923ccee-d8ad-45f7-b26f-4fc392beb020" providerId="ADAL" clId="{179980B7-4874-4650-BB37-49E501A64B25}" dt="2022-04-20T14:49:49.418" v="10552" actId="1076"/>
          <ac:spMkLst>
            <pc:docMk/>
            <pc:sldMk cId="2284301366" sldId="266"/>
            <ac:spMk id="9" creationId="{28E63F34-6C16-4396-8E5E-07F80DFDF98C}"/>
          </ac:spMkLst>
        </pc:spChg>
        <pc:spChg chg="add del mod">
          <ac:chgData name="Dan Crooke" userId="0923ccee-d8ad-45f7-b26f-4fc392beb020" providerId="ADAL" clId="{179980B7-4874-4650-BB37-49E501A64B25}" dt="2022-04-20T14:22:38.700" v="10434"/>
          <ac:spMkLst>
            <pc:docMk/>
            <pc:sldMk cId="2284301366" sldId="266"/>
            <ac:spMk id="10" creationId="{C5915992-BAC9-4A56-8E76-1A76EC88F833}"/>
          </ac:spMkLst>
        </pc:spChg>
        <pc:spChg chg="add mod">
          <ac:chgData name="Dan Crooke" userId="0923ccee-d8ad-45f7-b26f-4fc392beb020" providerId="ADAL" clId="{179980B7-4874-4650-BB37-49E501A64B25}" dt="2022-04-20T15:17:23.520" v="14977" actId="1076"/>
          <ac:spMkLst>
            <pc:docMk/>
            <pc:sldMk cId="2284301366" sldId="266"/>
            <ac:spMk id="11" creationId="{BD25399E-2B1B-43DD-9D24-EF2C19EF6BE5}"/>
          </ac:spMkLst>
        </pc:spChg>
        <pc:spChg chg="add mod">
          <ac:chgData name="Dan Crooke" userId="0923ccee-d8ad-45f7-b26f-4fc392beb020" providerId="ADAL" clId="{179980B7-4874-4650-BB37-49E501A64B25}" dt="2022-04-20T14:54:39.216" v="11283" actId="20577"/>
          <ac:spMkLst>
            <pc:docMk/>
            <pc:sldMk cId="2284301366" sldId="266"/>
            <ac:spMk id="12" creationId="{41AAA056-10A4-4889-944A-C8CB057AA3BA}"/>
          </ac:spMkLst>
        </pc:spChg>
        <pc:spChg chg="add mod">
          <ac:chgData name="Dan Crooke" userId="0923ccee-d8ad-45f7-b26f-4fc392beb020" providerId="ADAL" clId="{179980B7-4874-4650-BB37-49E501A64B25}" dt="2022-04-20T15:17:44.997" v="15041" actId="20577"/>
          <ac:spMkLst>
            <pc:docMk/>
            <pc:sldMk cId="2284301366" sldId="266"/>
            <ac:spMk id="13" creationId="{EEAF4C38-018A-4B77-BE7C-51ECAEFEE016}"/>
          </ac:spMkLst>
        </pc:spChg>
      </pc:sldChg>
      <pc:sldChg chg="addSp delSp modSp add mod">
        <pc:chgData name="Dan Crooke" userId="0923ccee-d8ad-45f7-b26f-4fc392beb020" providerId="ADAL" clId="{179980B7-4874-4650-BB37-49E501A64B25}" dt="2022-04-20T18:31:09.648" v="29098" actId="1076"/>
        <pc:sldMkLst>
          <pc:docMk/>
          <pc:sldMk cId="2128407716" sldId="267"/>
        </pc:sldMkLst>
        <pc:spChg chg="add mod">
          <ac:chgData name="Dan Crooke" userId="0923ccee-d8ad-45f7-b26f-4fc392beb020" providerId="ADAL" clId="{179980B7-4874-4650-BB37-49E501A64B25}" dt="2022-04-20T17:10:39.788" v="21837" actId="14100"/>
          <ac:spMkLst>
            <pc:docMk/>
            <pc:sldMk cId="2128407716" sldId="267"/>
            <ac:spMk id="6" creationId="{EE45FFFB-3574-487E-9015-9A29495AA116}"/>
          </ac:spMkLst>
        </pc:spChg>
        <pc:spChg chg="add del mod">
          <ac:chgData name="Dan Crooke" userId="0923ccee-d8ad-45f7-b26f-4fc392beb020" providerId="ADAL" clId="{179980B7-4874-4650-BB37-49E501A64B25}" dt="2022-04-20T18:30:51.801" v="29091" actId="478"/>
          <ac:spMkLst>
            <pc:docMk/>
            <pc:sldMk cId="2128407716" sldId="267"/>
            <ac:spMk id="7" creationId="{0E1AE83A-39DE-487E-A65A-ABF65566A25E}"/>
          </ac:spMkLst>
        </pc:spChg>
        <pc:spChg chg="add mod">
          <ac:chgData name="Dan Crooke" userId="0923ccee-d8ad-45f7-b26f-4fc392beb020" providerId="ADAL" clId="{179980B7-4874-4650-BB37-49E501A64B25}" dt="2022-04-20T18:31:09.648" v="29098" actId="1076"/>
          <ac:spMkLst>
            <pc:docMk/>
            <pc:sldMk cId="2128407716" sldId="267"/>
            <ac:spMk id="8" creationId="{593369B3-3FEA-4D95-824A-4BC43D027D0A}"/>
          </ac:spMkLst>
        </pc:spChg>
      </pc:sldChg>
      <pc:sldChg chg="new del">
        <pc:chgData name="Dan Crooke" userId="0923ccee-d8ad-45f7-b26f-4fc392beb020" providerId="ADAL" clId="{179980B7-4874-4650-BB37-49E501A64B25}" dt="2022-04-20T06:33:46.719" v="544" actId="47"/>
        <pc:sldMkLst>
          <pc:docMk/>
          <pc:sldMk cId="2357350434" sldId="267"/>
        </pc:sldMkLst>
      </pc:sldChg>
      <pc:sldChg chg="addSp modSp add mod modAnim modNotesTx">
        <pc:chgData name="Dan Crooke" userId="0923ccee-d8ad-45f7-b26f-4fc392beb020" providerId="ADAL" clId="{179980B7-4874-4650-BB37-49E501A64B25}" dt="2022-04-20T18:35:58.682" v="29279"/>
        <pc:sldMkLst>
          <pc:docMk/>
          <pc:sldMk cId="1087672803" sldId="268"/>
        </pc:sldMkLst>
        <pc:spChg chg="add mod">
          <ac:chgData name="Dan Crooke" userId="0923ccee-d8ad-45f7-b26f-4fc392beb020" providerId="ADAL" clId="{179980B7-4874-4650-BB37-49E501A64B25}" dt="2022-04-20T15:16:07.124" v="14809" actId="20577"/>
          <ac:spMkLst>
            <pc:docMk/>
            <pc:sldMk cId="1087672803" sldId="268"/>
            <ac:spMk id="6" creationId="{69BD71E5-696D-43AF-9E04-FF768249F19D}"/>
          </ac:spMkLst>
        </pc:spChg>
        <pc:spChg chg="add mod">
          <ac:chgData name="Dan Crooke" userId="0923ccee-d8ad-45f7-b26f-4fc392beb020" providerId="ADAL" clId="{179980B7-4874-4650-BB37-49E501A64B25}" dt="2022-04-20T16:58:27.122" v="19196" actId="1076"/>
          <ac:spMkLst>
            <pc:docMk/>
            <pc:sldMk cId="1087672803" sldId="268"/>
            <ac:spMk id="7" creationId="{CEFBAB6C-E91A-4F4E-BD48-A1A173C4A6BB}"/>
          </ac:spMkLst>
        </pc:spChg>
        <pc:spChg chg="add mod">
          <ac:chgData name="Dan Crooke" userId="0923ccee-d8ad-45f7-b26f-4fc392beb020" providerId="ADAL" clId="{179980B7-4874-4650-BB37-49E501A64B25}" dt="2022-04-20T16:49:47.837" v="18198" actId="1076"/>
          <ac:spMkLst>
            <pc:docMk/>
            <pc:sldMk cId="1087672803" sldId="268"/>
            <ac:spMk id="8" creationId="{39EA1CE2-4884-4BE2-A278-144AE703913F}"/>
          </ac:spMkLst>
        </pc:spChg>
        <pc:spChg chg="add mod">
          <ac:chgData name="Dan Crooke" userId="0923ccee-d8ad-45f7-b26f-4fc392beb020" providerId="ADAL" clId="{179980B7-4874-4650-BB37-49E501A64B25}" dt="2022-04-20T16:51:06.769" v="18203" actId="1076"/>
          <ac:spMkLst>
            <pc:docMk/>
            <pc:sldMk cId="1087672803" sldId="268"/>
            <ac:spMk id="9" creationId="{9F8E3D8E-256C-4D9D-A269-BA26FC539EA9}"/>
          </ac:spMkLst>
        </pc:spChg>
        <pc:spChg chg="add mod">
          <ac:chgData name="Dan Crooke" userId="0923ccee-d8ad-45f7-b26f-4fc392beb020" providerId="ADAL" clId="{179980B7-4874-4650-BB37-49E501A64B25}" dt="2022-04-20T16:58:22.254" v="19195" actId="1076"/>
          <ac:spMkLst>
            <pc:docMk/>
            <pc:sldMk cId="1087672803" sldId="268"/>
            <ac:spMk id="10" creationId="{C682E558-1586-4548-8783-F247E3849965}"/>
          </ac:spMkLst>
        </pc:spChg>
        <pc:spChg chg="add mod">
          <ac:chgData name="Dan Crooke" userId="0923ccee-d8ad-45f7-b26f-4fc392beb020" providerId="ADAL" clId="{179980B7-4874-4650-BB37-49E501A64B25}" dt="2022-04-20T16:51:18.781" v="18206" actId="1076"/>
          <ac:spMkLst>
            <pc:docMk/>
            <pc:sldMk cId="1087672803" sldId="268"/>
            <ac:spMk id="11" creationId="{B404122F-A42F-4E64-9450-DB6F27A1C7E0}"/>
          </ac:spMkLst>
        </pc:spChg>
        <pc:spChg chg="add mod">
          <ac:chgData name="Dan Crooke" userId="0923ccee-d8ad-45f7-b26f-4fc392beb020" providerId="ADAL" clId="{179980B7-4874-4650-BB37-49E501A64B25}" dt="2022-04-20T16:51:22.963" v="18207" actId="1076"/>
          <ac:spMkLst>
            <pc:docMk/>
            <pc:sldMk cId="1087672803" sldId="268"/>
            <ac:spMk id="12" creationId="{9D0E2E73-57DC-4A21-8C4B-F6EA91184209}"/>
          </ac:spMkLst>
        </pc:spChg>
        <pc:spChg chg="add mod">
          <ac:chgData name="Dan Crooke" userId="0923ccee-d8ad-45f7-b26f-4fc392beb020" providerId="ADAL" clId="{179980B7-4874-4650-BB37-49E501A64B25}" dt="2022-04-20T16:51:46.689" v="18287" actId="20577"/>
          <ac:spMkLst>
            <pc:docMk/>
            <pc:sldMk cId="1087672803" sldId="268"/>
            <ac:spMk id="13" creationId="{4F9E1F6E-1FE8-4F6F-B4E8-51901CD0D205}"/>
          </ac:spMkLst>
        </pc:spChg>
      </pc:sldChg>
      <pc:sldChg chg="addSp modSp add mod modAnim modNotesTx">
        <pc:chgData name="Dan Crooke" userId="0923ccee-d8ad-45f7-b26f-4fc392beb020" providerId="ADAL" clId="{179980B7-4874-4650-BB37-49E501A64B25}" dt="2022-04-20T18:36:11.799" v="29281"/>
        <pc:sldMkLst>
          <pc:docMk/>
          <pc:sldMk cId="2348398466" sldId="269"/>
        </pc:sldMkLst>
        <pc:spChg chg="add mod">
          <ac:chgData name="Dan Crooke" userId="0923ccee-d8ad-45f7-b26f-4fc392beb020" providerId="ADAL" clId="{179980B7-4874-4650-BB37-49E501A64B25}" dt="2022-04-20T18:28:28.783" v="28777" actId="1076"/>
          <ac:spMkLst>
            <pc:docMk/>
            <pc:sldMk cId="2348398466" sldId="269"/>
            <ac:spMk id="6" creationId="{69E35D91-73CF-42EA-80C1-61E348831FBB}"/>
          </ac:spMkLst>
        </pc:spChg>
        <pc:spChg chg="add mod">
          <ac:chgData name="Dan Crooke" userId="0923ccee-d8ad-45f7-b26f-4fc392beb020" providerId="ADAL" clId="{179980B7-4874-4650-BB37-49E501A64B25}" dt="2022-04-20T18:28:25.971" v="28776" actId="1076"/>
          <ac:spMkLst>
            <pc:docMk/>
            <pc:sldMk cId="2348398466" sldId="269"/>
            <ac:spMk id="7" creationId="{B2C111D2-7FDB-4610-8C30-B27BAFA4DE34}"/>
          </ac:spMkLst>
        </pc:spChg>
        <pc:spChg chg="add mod">
          <ac:chgData name="Dan Crooke" userId="0923ccee-d8ad-45f7-b26f-4fc392beb020" providerId="ADAL" clId="{179980B7-4874-4650-BB37-49E501A64B25}" dt="2022-04-20T18:28:20.995" v="28775" actId="1076"/>
          <ac:spMkLst>
            <pc:docMk/>
            <pc:sldMk cId="2348398466" sldId="269"/>
            <ac:spMk id="8" creationId="{E6A07E5F-B575-4B38-B193-9E41D19157B2}"/>
          </ac:spMkLst>
        </pc:spChg>
        <pc:spChg chg="add mod">
          <ac:chgData name="Dan Crooke" userId="0923ccee-d8ad-45f7-b26f-4fc392beb020" providerId="ADAL" clId="{179980B7-4874-4650-BB37-49E501A64B25}" dt="2022-04-20T18:28:14.359" v="28774" actId="14100"/>
          <ac:spMkLst>
            <pc:docMk/>
            <pc:sldMk cId="2348398466" sldId="269"/>
            <ac:spMk id="9" creationId="{3D304115-675E-4837-8920-AD12EB9C9690}"/>
          </ac:spMkLst>
        </pc:spChg>
      </pc:sldChg>
      <pc:sldChg chg="add del">
        <pc:chgData name="Dan Crooke" userId="0923ccee-d8ad-45f7-b26f-4fc392beb020" providerId="ADAL" clId="{179980B7-4874-4650-BB37-49E501A64B25}" dt="2022-04-20T17:10:43.500" v="21838" actId="47"/>
        <pc:sldMkLst>
          <pc:docMk/>
          <pc:sldMk cId="385931122" sldId="270"/>
        </pc:sldMkLst>
      </pc:sldChg>
      <pc:sldChg chg="addSp delSp modSp add mod modAnim modNotesTx">
        <pc:chgData name="Dan Crooke" userId="0923ccee-d8ad-45f7-b26f-4fc392beb020" providerId="ADAL" clId="{179980B7-4874-4650-BB37-49E501A64B25}" dt="2022-04-20T18:31:51.884" v="29102"/>
        <pc:sldMkLst>
          <pc:docMk/>
          <pc:sldMk cId="2439838409" sldId="270"/>
        </pc:sldMkLst>
        <pc:spChg chg="mod">
          <ac:chgData name="Dan Crooke" userId="0923ccee-d8ad-45f7-b26f-4fc392beb020" providerId="ADAL" clId="{179980B7-4874-4650-BB37-49E501A64B25}" dt="2022-04-20T18:10:51.894" v="28347" actId="1076"/>
          <ac:spMkLst>
            <pc:docMk/>
            <pc:sldMk cId="2439838409" sldId="270"/>
            <ac:spMk id="8" creationId="{C0448FFF-B46B-466B-A1CE-2908240F68C1}"/>
          </ac:spMkLst>
        </pc:spChg>
        <pc:spChg chg="mod">
          <ac:chgData name="Dan Crooke" userId="0923ccee-d8ad-45f7-b26f-4fc392beb020" providerId="ADAL" clId="{179980B7-4874-4650-BB37-49E501A64B25}" dt="2022-04-20T17:31:31.813" v="23155" actId="14100"/>
          <ac:spMkLst>
            <pc:docMk/>
            <pc:sldMk cId="2439838409" sldId="270"/>
            <ac:spMk id="9" creationId="{83214CF1-B57E-4F55-827E-F340EDC661DB}"/>
          </ac:spMkLst>
        </pc:spChg>
        <pc:spChg chg="add mod">
          <ac:chgData name="Dan Crooke" userId="0923ccee-d8ad-45f7-b26f-4fc392beb020" providerId="ADAL" clId="{179980B7-4874-4650-BB37-49E501A64B25}" dt="2022-04-20T17:36:35.018" v="24003" actId="14100"/>
          <ac:spMkLst>
            <pc:docMk/>
            <pc:sldMk cId="2439838409" sldId="270"/>
            <ac:spMk id="10" creationId="{9AABFE10-2116-45A5-8B7C-B0BE3F0803A6}"/>
          </ac:spMkLst>
        </pc:spChg>
        <pc:spChg chg="add mod">
          <ac:chgData name="Dan Crooke" userId="0923ccee-d8ad-45f7-b26f-4fc392beb020" providerId="ADAL" clId="{179980B7-4874-4650-BB37-49E501A64B25}" dt="2022-04-20T17:39:22.390" v="24588" actId="20577"/>
          <ac:spMkLst>
            <pc:docMk/>
            <pc:sldMk cId="2439838409" sldId="270"/>
            <ac:spMk id="11" creationId="{8DC8E433-1862-4035-81DB-082A4E06CFB1}"/>
          </ac:spMkLst>
        </pc:spChg>
        <pc:spChg chg="add mod">
          <ac:chgData name="Dan Crooke" userId="0923ccee-d8ad-45f7-b26f-4fc392beb020" providerId="ADAL" clId="{179980B7-4874-4650-BB37-49E501A64B25}" dt="2022-04-20T17:44:14.403" v="25194" actId="20577"/>
          <ac:spMkLst>
            <pc:docMk/>
            <pc:sldMk cId="2439838409" sldId="270"/>
            <ac:spMk id="12" creationId="{E3BADEF8-F993-4693-80C7-603D0C3D8F5D}"/>
          </ac:spMkLst>
        </pc:spChg>
        <pc:picChg chg="del">
          <ac:chgData name="Dan Crooke" userId="0923ccee-d8ad-45f7-b26f-4fc392beb020" providerId="ADAL" clId="{179980B7-4874-4650-BB37-49E501A64B25}" dt="2022-04-20T17:30:30.251" v="23085" actId="478"/>
          <ac:picMkLst>
            <pc:docMk/>
            <pc:sldMk cId="2439838409" sldId="270"/>
            <ac:picMk id="7" creationId="{6DAA9FDF-DD88-4714-82B8-9795BB652D1E}"/>
          </ac:picMkLst>
        </pc:picChg>
      </pc:sldChg>
      <pc:sldChg chg="add del">
        <pc:chgData name="Dan Crooke" userId="0923ccee-d8ad-45f7-b26f-4fc392beb020" providerId="ADAL" clId="{179980B7-4874-4650-BB37-49E501A64B25}" dt="2022-04-20T17:07:27.127" v="21590" actId="47"/>
        <pc:sldMkLst>
          <pc:docMk/>
          <pc:sldMk cId="4267867462" sldId="27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F9059B-1134-47FE-A59F-9FF90DEE79E5}" type="datetimeFigureOut">
              <a:rPr lang="en-GB" smtClean="0"/>
              <a:t>20/04/2022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0F36A6-512F-42B0-ACB7-161BD711A76B}" type="slidenum">
              <a:rPr lang="en-GB" smtClean="0"/>
              <a:t>‹#›</a:t>
            </a:fld>
            <a:endParaRPr lang="en-GB"/>
          </a:p>
        </p:txBody>
      </p:sp>
    </p:spTree>
    <p:extLst>
      <p:ext uri="{BB962C8B-B14F-4D97-AF65-F5344CB8AC3E}">
        <p14:creationId xmlns:p14="http://schemas.microsoft.com/office/powerpoint/2010/main" val="923708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to this presentation on working with the Diocesan Advisory Committee. </a:t>
            </a:r>
          </a:p>
        </p:txBody>
      </p:sp>
      <p:sp>
        <p:nvSpPr>
          <p:cNvPr id="4" name="Slide Number Placeholder 3"/>
          <p:cNvSpPr>
            <a:spLocks noGrp="1"/>
          </p:cNvSpPr>
          <p:nvPr>
            <p:ph type="sldNum" sz="quarter" idx="5"/>
          </p:nvPr>
        </p:nvSpPr>
        <p:spPr/>
        <p:txBody>
          <a:bodyPr/>
          <a:lstStyle/>
          <a:p>
            <a:fld id="{2F0F36A6-512F-42B0-ACB7-161BD711A76B}" type="slidenum">
              <a:rPr lang="en-GB" smtClean="0"/>
              <a:t>1</a:t>
            </a:fld>
            <a:endParaRPr lang="en-GB"/>
          </a:p>
        </p:txBody>
      </p:sp>
    </p:spTree>
    <p:extLst>
      <p:ext uri="{BB962C8B-B14F-4D97-AF65-F5344CB8AC3E}">
        <p14:creationId xmlns:p14="http://schemas.microsoft.com/office/powerpoint/2010/main" val="3541774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part of the legislation the DAC are also tasked other matters. For instance promoting the care and upkeep of the church. This can be done in a number of ways such as this presentation, site visits and written guidance. This is always a work in progress and more will be produced as the years come. As guidance is produced these will be made available on the DAC website. </a:t>
            </a:r>
          </a:p>
          <a:p>
            <a:endParaRPr lang="en-GB" dirty="0"/>
          </a:p>
        </p:txBody>
      </p:sp>
      <p:sp>
        <p:nvSpPr>
          <p:cNvPr id="4" name="Slide Number Placeholder 3"/>
          <p:cNvSpPr>
            <a:spLocks noGrp="1"/>
          </p:cNvSpPr>
          <p:nvPr>
            <p:ph type="sldNum" sz="quarter" idx="5"/>
          </p:nvPr>
        </p:nvSpPr>
        <p:spPr/>
        <p:txBody>
          <a:bodyPr/>
          <a:lstStyle/>
          <a:p>
            <a:fld id="{2F0F36A6-512F-42B0-ACB7-161BD711A76B}" type="slidenum">
              <a:rPr lang="en-GB" smtClean="0"/>
              <a:t>10</a:t>
            </a:fld>
            <a:endParaRPr lang="en-GB"/>
          </a:p>
        </p:txBody>
      </p:sp>
    </p:spTree>
    <p:extLst>
      <p:ext uri="{BB962C8B-B14F-4D97-AF65-F5344CB8AC3E}">
        <p14:creationId xmlns:p14="http://schemas.microsoft.com/office/powerpoint/2010/main" val="751271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Having lightly covered WHAT the DAC advises on, the legislation turns to whom the DAC advises. As you can imagine that list includes a lot too.</a:t>
            </a:r>
          </a:p>
          <a:p>
            <a:endParaRPr lang="en-GB" dirty="0"/>
          </a:p>
          <a:p>
            <a:r>
              <a:rPr lang="en-GB" dirty="0"/>
              <a:t>The main persons of interest are the Chancellor and Archdeacons. That is because they are the two people that give the permission on applications. They are by law required to seek DAC advice for all applications as per the Faculty Jurisdiction Rules. Whilst the Archdeacons may have relevant knowledge this is not assumed. Equally the same is true for the Chancellor who’s primary profession is a legal barrister.</a:t>
            </a:r>
          </a:p>
          <a:p>
            <a:endParaRPr lang="en-GB" dirty="0"/>
          </a:p>
          <a:p>
            <a:r>
              <a:rPr lang="en-GB" dirty="0"/>
              <a:t>The next persons of interest are the PCC and the person intending to apply for the faculty. These two are different but are often treated as the same. A faculty applicant can be anyone, the neighbour, postman, contractor, architect whoever. It does not have to be a churchwarden or PCC member. So, whilst a faculty applicant can be anyone it is the PCC that petitions the Chancellor for a faculty and must agree to all works. Even though they are technically different the DAC gives advice based on the information within the faculty application and as such the advice is for both applicant and PCC member alike.</a:t>
            </a:r>
          </a:p>
          <a:p>
            <a:endParaRPr lang="en-GB" dirty="0"/>
          </a:p>
        </p:txBody>
      </p:sp>
      <p:sp>
        <p:nvSpPr>
          <p:cNvPr id="4" name="Slide Number Placeholder 3"/>
          <p:cNvSpPr>
            <a:spLocks noGrp="1"/>
          </p:cNvSpPr>
          <p:nvPr>
            <p:ph type="sldNum" sz="quarter" idx="5"/>
          </p:nvPr>
        </p:nvSpPr>
        <p:spPr/>
        <p:txBody>
          <a:bodyPr/>
          <a:lstStyle/>
          <a:p>
            <a:fld id="{2F0F36A6-512F-42B0-ACB7-161BD711A76B}" type="slidenum">
              <a:rPr lang="en-GB" smtClean="0"/>
              <a:t>11</a:t>
            </a:fld>
            <a:endParaRPr lang="en-GB"/>
          </a:p>
        </p:txBody>
      </p:sp>
    </p:spTree>
    <p:extLst>
      <p:ext uri="{BB962C8B-B14F-4D97-AF65-F5344CB8AC3E}">
        <p14:creationId xmlns:p14="http://schemas.microsoft.com/office/powerpoint/2010/main" val="2841335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thing to say is that the DAC cannot make decisions. Many applications will require an options appraisal as there may be multiple options for a single scheme. The DAC encourage options appraisals as it demonstrates that the PCC have considered what can be done and made a clear decision that minimises harm whilst maximising the benefit. However the PCC must signal their preferred option and why, the DAC cannot choose from a simple menu of options. They can only advise on matters pertaining to what is presented.</a:t>
            </a:r>
          </a:p>
          <a:p>
            <a:endParaRPr lang="en-GB" dirty="0"/>
          </a:p>
          <a:p>
            <a:r>
              <a:rPr lang="en-GB" dirty="0"/>
              <a:t>The DAC cannot tell you what to do. A PCC cannot signal their wish to put in a WC or servery, for example, ask for a site visit and then expect the DAC to tell the PCC where and what to install. It is understood that it can be difficult to understand where to start but that is the task of a paid architect or professional. It is the DAC’s task to provide advice that will encourage certain aspects or highlight the potential pitfalls of a particular scheme. </a:t>
            </a:r>
          </a:p>
          <a:p>
            <a:endParaRPr lang="en-GB" dirty="0"/>
          </a:p>
          <a:p>
            <a:r>
              <a:rPr lang="en-GB" dirty="0"/>
              <a:t>A common misconception is that the DAC can stop an application from progressing. This comes about from the DAC giving advice that may seem negative to certain scheme or a particular element of it. Because advice does not have to be taken an application can progress with the DAC advice being ‘does not recommend’. Nobody wants to be at that position, least of all the DAC, and they will often defer giving this type of advice opting for more constructive feedback that hopefully helps the PCC amend the application. The DAC may choose not give its final recommendation owing to a lack of information. In this instance an application can still progress in extreme circumstances but it is unlikely the Chancellor will determine the application. Remember it is the Chancellor that makes the final decision.</a:t>
            </a:r>
          </a:p>
          <a:p>
            <a:endParaRPr lang="en-GB" dirty="0"/>
          </a:p>
          <a:p>
            <a:r>
              <a:rPr lang="en-GB" dirty="0"/>
              <a:t>The DAC cannot recommend particular contractors. The advice the DAC gives is for the determining of faculties and the care and upkeep of churches. The committee must remain impartial to these things. As you can imagine the Committee might not agree with a specialists recommendations, by recommending them they have a clear conflict of interests. The DAC and Church Buildings Team understand that finding tradespeople can be difficult so may direct PCC’s in the direction of where to find a shortlist of suitable people. This will invariably involve a choice to be made by the PCC and the caveat that any such choice is that of the PCC alone. </a:t>
            </a:r>
          </a:p>
          <a:p>
            <a:endParaRPr lang="en-GB" dirty="0"/>
          </a:p>
          <a:p>
            <a:r>
              <a:rPr lang="en-GB" dirty="0"/>
              <a:t>There can be times where a proposal can be controversial or contentious amongst the public, the congregation, between the clergy and the PCC or within the PCC itself. The Committee when giving its advice cannot be the arbitrators of disputes. It can only comment on the information provided to it in a way that promotes the care, upkeep and adaption of the church. The Church Buildings Team frequently receive emails requesting the DAC to stop an application or pause its progression or even hear the objections at a meeting. In each case the person is directed back to the PCC for dialogue and advised when to officially lodge an objection. The Committee must remain impartial and can only comment on what has been presented. </a:t>
            </a:r>
          </a:p>
          <a:p>
            <a:endParaRPr lang="en-GB" dirty="0"/>
          </a:p>
          <a:p>
            <a:r>
              <a:rPr lang="en-GB" dirty="0"/>
              <a:t>The committee cannot ‘assume’ anything and neither can it remember in detail an application from 1, 5 or 10 years ago. You may feel frustrated by this and in some cases it might even seem obvious but the required detail must be presented in order for the DAC to give advice on. Each application must stand on its own merits even if it means presenting the obvious. Remember that the DAC may not be the only one giving their advice and eventually someone will have to grant permission. Permission cannot be granted on an assumption or on the basis of a ‘blank cheque’. Faculty permission is a legal document and any detail that was taken into account in making that decision will become legally binding too.</a:t>
            </a:r>
          </a:p>
        </p:txBody>
      </p:sp>
      <p:sp>
        <p:nvSpPr>
          <p:cNvPr id="4" name="Slide Number Placeholder 3"/>
          <p:cNvSpPr>
            <a:spLocks noGrp="1"/>
          </p:cNvSpPr>
          <p:nvPr>
            <p:ph type="sldNum" sz="quarter" idx="5"/>
          </p:nvPr>
        </p:nvSpPr>
        <p:spPr/>
        <p:txBody>
          <a:bodyPr/>
          <a:lstStyle/>
          <a:p>
            <a:fld id="{2F0F36A6-512F-42B0-ACB7-161BD711A76B}" type="slidenum">
              <a:rPr lang="en-GB" smtClean="0"/>
              <a:t>12</a:t>
            </a:fld>
            <a:endParaRPr lang="en-GB"/>
          </a:p>
        </p:txBody>
      </p:sp>
    </p:spTree>
    <p:extLst>
      <p:ext uri="{BB962C8B-B14F-4D97-AF65-F5344CB8AC3E}">
        <p14:creationId xmlns:p14="http://schemas.microsoft.com/office/powerpoint/2010/main" val="615073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we have discussed what the DAC cannot do. Our last section is what the DAC can do and how to maximise this.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PCC’s are always encouraged to get in touch at an early stage in a projects life. The project doesn’t have to be a large one, let us know what you are thinking of and some preliminary details such as images and products and the DAC can give some initial informal advice to steer you in the right direction. DAC advice is really good at highlighting things to think of or develop as well as encouraging good schemes. Historic England and other relevant amenity societies may restrict the amount of advice they give or charge for it. As volunteers the DAC do not charge for their advice. Their expenses are paid through parish share contributions. The Church Buildings Team is also paid this way and as such it does not cost the PCC extra to ask questions and queries. The DAC are there to ensure that church buildings are maintained and adapted in a suitable way that helps preserve the buildings unique character whilst allowing it to remain current. That includes maintenance issues so if in doubt ask.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larger projects get a site visit. The DAC and PCC’s have both said how much more they get from a site visit. Bear in mind they are busy people so there is a limit to how many times they can be out and about. With that said for larger projects at the early stage a site visit is a really useful way of knowing which way to head and the things that you may need to look out for. There is nothing worse than getting a really developed plan only to find that there is a major stumbling block and it needs to be re-done.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Small site visits and targeted advice can equally be given for items such as clocks and organs. Site visits for these are generally easier to organise as only a few members need to attend.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easiest way for the Church Buildings Team to disseminate information is through the Online Faculty System. Each DAC member has their own access and can easily see supporting documents without the need for multiple lengthy emails. Once an application has been started the PCC can use it to develop their proposals further going forward and a record of the advice given can be saved on for future reference.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Part of that faculty application will be a good statement of significance and need. These two documents can give almost everything the DAC need to know about the building, why the proposals are being formed and how it will benefit the church. If the DAC know all the basic information at the start then the advice can be targeted to where it really matters and that is the scheme itself.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Key to getting good advice is to read and understand the latest guidance. This alone can help you avoid the common pitfalls and avoid timewasting with the DAC repeating things that are already available. With the obvious out the way the advice can be focused on the detail. This focused approach can really move a scheme along quickly as the project is already along the right lines.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Finally if there is an area of guidance that you feel is missing or is out of date let the Church Buildings Team know. The committee meet once a month and can discuss updates and agree guidance etc. Equally if there are presentations like this on subjects you want doing let us know and we can get it in the program. </a:t>
            </a:r>
          </a:p>
          <a:p>
            <a:endParaRPr lang="en-GB" dirty="0"/>
          </a:p>
        </p:txBody>
      </p:sp>
      <p:sp>
        <p:nvSpPr>
          <p:cNvPr id="4" name="Slide Number Placeholder 3"/>
          <p:cNvSpPr>
            <a:spLocks noGrp="1"/>
          </p:cNvSpPr>
          <p:nvPr>
            <p:ph type="sldNum" sz="quarter" idx="5"/>
          </p:nvPr>
        </p:nvSpPr>
        <p:spPr/>
        <p:txBody>
          <a:bodyPr/>
          <a:lstStyle/>
          <a:p>
            <a:fld id="{2F0F36A6-512F-42B0-ACB7-161BD711A76B}" type="slidenum">
              <a:rPr lang="en-GB" smtClean="0"/>
              <a:t>13</a:t>
            </a:fld>
            <a:endParaRPr lang="en-GB"/>
          </a:p>
        </p:txBody>
      </p:sp>
    </p:spTree>
    <p:extLst>
      <p:ext uri="{BB962C8B-B14F-4D97-AF65-F5344CB8AC3E}">
        <p14:creationId xmlns:p14="http://schemas.microsoft.com/office/powerpoint/2010/main" val="3606889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Looking back at the objectives I hope that we have covered these and I hope that you have enjoyed this presentation and got something from it.  At the end are some useful links are references.</a:t>
            </a:r>
          </a:p>
          <a:p>
            <a:endParaRPr lang="en-GB" dirty="0"/>
          </a:p>
          <a:p>
            <a:r>
              <a:rPr lang="en-GB" dirty="0"/>
              <a:t>Are there any final questions?</a:t>
            </a:r>
          </a:p>
          <a:p>
            <a:endParaRPr lang="en-GB" dirty="0"/>
          </a:p>
          <a:p>
            <a:r>
              <a:rPr lang="en-GB" dirty="0"/>
              <a:t>Thank you joining us and I look forward to seeing you soon on another exciting subject. </a:t>
            </a:r>
          </a:p>
          <a:p>
            <a:endParaRPr lang="en-GB" dirty="0"/>
          </a:p>
          <a:p>
            <a:endParaRPr lang="en-GB" dirty="0"/>
          </a:p>
        </p:txBody>
      </p:sp>
      <p:sp>
        <p:nvSpPr>
          <p:cNvPr id="4" name="Slide Number Placeholder 3"/>
          <p:cNvSpPr>
            <a:spLocks noGrp="1"/>
          </p:cNvSpPr>
          <p:nvPr>
            <p:ph type="sldNum" sz="quarter" idx="5"/>
          </p:nvPr>
        </p:nvSpPr>
        <p:spPr/>
        <p:txBody>
          <a:bodyPr/>
          <a:lstStyle/>
          <a:p>
            <a:fld id="{2F0F36A6-512F-42B0-ACB7-161BD711A76B}" type="slidenum">
              <a:rPr lang="en-GB" smtClean="0"/>
              <a:t>14</a:t>
            </a:fld>
            <a:endParaRPr lang="en-GB"/>
          </a:p>
        </p:txBody>
      </p:sp>
    </p:spTree>
    <p:extLst>
      <p:ext uri="{BB962C8B-B14F-4D97-AF65-F5344CB8AC3E}">
        <p14:creationId xmlns:p14="http://schemas.microsoft.com/office/powerpoint/2010/main" val="3549283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0F36A6-512F-42B0-ACB7-161BD711A76B}" type="slidenum">
              <a:rPr lang="en-GB" smtClean="0"/>
              <a:t>15</a:t>
            </a:fld>
            <a:endParaRPr lang="en-GB"/>
          </a:p>
        </p:txBody>
      </p:sp>
    </p:spTree>
    <p:extLst>
      <p:ext uri="{BB962C8B-B14F-4D97-AF65-F5344CB8AC3E}">
        <p14:creationId xmlns:p14="http://schemas.microsoft.com/office/powerpoint/2010/main" val="2457419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Please mute microphones when not speaking. Happy to take questions as we go along so do raise your hand or pop it into the chat. There will be times throughout the presentation where we will stop for questions.</a:t>
            </a:r>
          </a:p>
          <a:p>
            <a:endParaRPr lang="en-GB" dirty="0"/>
          </a:p>
          <a:p>
            <a:r>
              <a:rPr lang="en-GB" dirty="0"/>
              <a:t>Feel free to take notes but we will be making the slides and links available so you can refer back if you need to. </a:t>
            </a:r>
          </a:p>
          <a:p>
            <a:endParaRPr lang="en-GB" dirty="0"/>
          </a:p>
        </p:txBody>
      </p:sp>
      <p:sp>
        <p:nvSpPr>
          <p:cNvPr id="4" name="Slide Number Placeholder 3"/>
          <p:cNvSpPr>
            <a:spLocks noGrp="1"/>
          </p:cNvSpPr>
          <p:nvPr>
            <p:ph type="sldNum" sz="quarter" idx="5"/>
          </p:nvPr>
        </p:nvSpPr>
        <p:spPr/>
        <p:txBody>
          <a:bodyPr/>
          <a:lstStyle/>
          <a:p>
            <a:fld id="{2F0F36A6-512F-42B0-ACB7-161BD711A76B}" type="slidenum">
              <a:rPr lang="en-GB" smtClean="0"/>
              <a:t>2</a:t>
            </a:fld>
            <a:endParaRPr lang="en-GB"/>
          </a:p>
        </p:txBody>
      </p:sp>
    </p:spTree>
    <p:extLst>
      <p:ext uri="{BB962C8B-B14F-4D97-AF65-F5344CB8AC3E}">
        <p14:creationId xmlns:p14="http://schemas.microsoft.com/office/powerpoint/2010/main" val="840803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presentation is going to be around 45minutes to an hour long with some time at the end for any questions.</a:t>
            </a:r>
          </a:p>
          <a:p>
            <a:endParaRPr lang="en-GB" dirty="0"/>
          </a:p>
          <a:p>
            <a:r>
              <a:rPr lang="en-GB" dirty="0"/>
              <a:t>The objectives of this presentation are focused on the DAC. We will go over a short history of advisory committees and why we have them.</a:t>
            </a:r>
          </a:p>
          <a:p>
            <a:endParaRPr lang="en-GB" dirty="0"/>
          </a:p>
          <a:p>
            <a:r>
              <a:rPr lang="en-GB" dirty="0"/>
              <a:t>We will understand what the role of the DAC is leaning on the legislation that outlines what that is.</a:t>
            </a:r>
          </a:p>
          <a:p>
            <a:endParaRPr lang="en-GB" dirty="0"/>
          </a:p>
          <a:p>
            <a:r>
              <a:rPr lang="en-GB" dirty="0"/>
              <a:t>Lastly we will go through what the DAC cannot do what they and hints and tips on how to get the most from the committee.</a:t>
            </a:r>
          </a:p>
        </p:txBody>
      </p:sp>
      <p:sp>
        <p:nvSpPr>
          <p:cNvPr id="4" name="Slide Number Placeholder 3"/>
          <p:cNvSpPr>
            <a:spLocks noGrp="1"/>
          </p:cNvSpPr>
          <p:nvPr>
            <p:ph type="sldNum" sz="quarter" idx="5"/>
          </p:nvPr>
        </p:nvSpPr>
        <p:spPr/>
        <p:txBody>
          <a:bodyPr/>
          <a:lstStyle/>
          <a:p>
            <a:fld id="{2F0F36A6-512F-42B0-ACB7-161BD711A76B}" type="slidenum">
              <a:rPr lang="en-GB" smtClean="0"/>
              <a:t>3</a:t>
            </a:fld>
            <a:endParaRPr lang="en-GB"/>
          </a:p>
        </p:txBody>
      </p:sp>
    </p:spTree>
    <p:extLst>
      <p:ext uri="{BB962C8B-B14F-4D97-AF65-F5344CB8AC3E}">
        <p14:creationId xmlns:p14="http://schemas.microsoft.com/office/powerpoint/2010/main" val="615126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to that end here is the scope of the presentation and the headings we will be going through.</a:t>
            </a:r>
          </a:p>
          <a:p>
            <a:endParaRPr lang="en-GB" dirty="0"/>
          </a:p>
          <a:p>
            <a:r>
              <a:rPr lang="en-GB" dirty="0"/>
              <a:t>Before we go on are there any questions at this early stage? </a:t>
            </a:r>
          </a:p>
        </p:txBody>
      </p:sp>
      <p:sp>
        <p:nvSpPr>
          <p:cNvPr id="4" name="Slide Number Placeholder 3"/>
          <p:cNvSpPr>
            <a:spLocks noGrp="1"/>
          </p:cNvSpPr>
          <p:nvPr>
            <p:ph type="sldNum" sz="quarter" idx="5"/>
          </p:nvPr>
        </p:nvSpPr>
        <p:spPr/>
        <p:txBody>
          <a:bodyPr/>
          <a:lstStyle/>
          <a:p>
            <a:fld id="{2F0F36A6-512F-42B0-ACB7-161BD711A76B}" type="slidenum">
              <a:rPr lang="en-GB" smtClean="0"/>
              <a:t>4</a:t>
            </a:fld>
            <a:endParaRPr lang="en-GB"/>
          </a:p>
        </p:txBody>
      </p:sp>
    </p:spTree>
    <p:extLst>
      <p:ext uri="{BB962C8B-B14F-4D97-AF65-F5344CB8AC3E}">
        <p14:creationId xmlns:p14="http://schemas.microsoft.com/office/powerpoint/2010/main" val="4146323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Firstly can we have a quick show of hands anyone who has had contact with the DAC? Raise your hand electronically or physically. Just out of interest just pop in the chat why you had a need to contact them?</a:t>
            </a:r>
          </a:p>
          <a:p>
            <a:endParaRPr lang="en-GB" dirty="0"/>
          </a:p>
          <a:p>
            <a:r>
              <a:rPr lang="en-GB" dirty="0"/>
              <a:t>Why do we need to know about the DAC and what they can and cannot do?</a:t>
            </a:r>
          </a:p>
          <a:p>
            <a:endParaRPr lang="en-GB" dirty="0"/>
          </a:p>
          <a:p>
            <a:r>
              <a:rPr lang="en-GB" dirty="0"/>
              <a:t>Most works that will be carried out to a church or a churchyard will require DAC advice at some stage. You may not have even realised that advice was given. For some List B applications the applicant may not even see the advice. It may be that the advice simply no comments to make all good and it was passed straight to the Archdeacon for approval. </a:t>
            </a:r>
          </a:p>
          <a:p>
            <a:endParaRPr lang="en-GB" dirty="0"/>
          </a:p>
          <a:p>
            <a:r>
              <a:rPr lang="en-GB" dirty="0"/>
              <a:t>The DAC is a statutory committee. This means by law they have to be there and you, as applicants, must seek their advice. There are no ways around it. Even applying directly to the Chancellor for an emergency or interim faculty will require DAC advice. Again you may not see that advice but the Chancellor has a legal duty to obtain it.</a:t>
            </a:r>
          </a:p>
          <a:p>
            <a:endParaRPr lang="en-GB" dirty="0"/>
          </a:p>
          <a:p>
            <a:r>
              <a:rPr lang="en-GB" dirty="0"/>
              <a:t>The Diocese has a lot of listed churches. A listed building is protected under law and that means that it has to be cared for in the right way. How many people here are trained in a building conservation? Rough show of hands? </a:t>
            </a:r>
          </a:p>
          <a:p>
            <a:endParaRPr lang="en-GB" dirty="0"/>
          </a:p>
          <a:p>
            <a:r>
              <a:rPr lang="en-GB" dirty="0"/>
              <a:t>I am sure we can go on but those are but a few headline reasons.</a:t>
            </a:r>
          </a:p>
          <a:p>
            <a:r>
              <a:rPr lang="en-GB" dirty="0"/>
              <a:t> </a:t>
            </a:r>
          </a:p>
          <a:p>
            <a:endParaRPr lang="en-GB" dirty="0"/>
          </a:p>
        </p:txBody>
      </p:sp>
      <p:sp>
        <p:nvSpPr>
          <p:cNvPr id="4" name="Slide Number Placeholder 3"/>
          <p:cNvSpPr>
            <a:spLocks noGrp="1"/>
          </p:cNvSpPr>
          <p:nvPr>
            <p:ph type="sldNum" sz="quarter" idx="5"/>
          </p:nvPr>
        </p:nvSpPr>
        <p:spPr/>
        <p:txBody>
          <a:bodyPr/>
          <a:lstStyle/>
          <a:p>
            <a:fld id="{2F0F36A6-512F-42B0-ACB7-161BD711A76B}" type="slidenum">
              <a:rPr lang="en-GB" smtClean="0"/>
              <a:t>5</a:t>
            </a:fld>
            <a:endParaRPr lang="en-GB"/>
          </a:p>
        </p:txBody>
      </p:sp>
    </p:spTree>
    <p:extLst>
      <p:ext uri="{BB962C8B-B14F-4D97-AF65-F5344CB8AC3E}">
        <p14:creationId xmlns:p14="http://schemas.microsoft.com/office/powerpoint/2010/main" val="3086875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history of the DAC and the need for them can be traced back to the early days of Ecclesiastical Exemption. With the church needing to have a comparable system to planning law. That meant certain checks and balances were needed. The government weren’t going to let the church do whatever it wanted.</a:t>
            </a:r>
          </a:p>
          <a:p>
            <a:endParaRPr lang="en-GB" dirty="0"/>
          </a:p>
          <a:p>
            <a:r>
              <a:rPr lang="en-GB" dirty="0"/>
              <a:t>The Ancient Monuments Committee was established in 1914 as a way of introducing controls over works to buildings. It was this committee that recommended an advisory committee be established in each Diocese.</a:t>
            </a:r>
          </a:p>
          <a:p>
            <a:endParaRPr lang="en-GB" dirty="0"/>
          </a:p>
          <a:p>
            <a:r>
              <a:rPr lang="en-GB" dirty="0"/>
              <a:t>By 1921 a number of diocese had established an advisory committee with Truro being the first one and in 1938 DAC’s became a statutory requirement. </a:t>
            </a:r>
          </a:p>
          <a:p>
            <a:endParaRPr lang="en-GB" dirty="0"/>
          </a:p>
          <a:p>
            <a:r>
              <a:rPr lang="en-GB" dirty="0"/>
              <a:t>Advisory committees are a requirement to this day and are governed by the Ecclesiastical Jurisdiction and Care of Churches Measure 2018 (Part 3)</a:t>
            </a:r>
          </a:p>
        </p:txBody>
      </p:sp>
      <p:sp>
        <p:nvSpPr>
          <p:cNvPr id="4" name="Slide Number Placeholder 3"/>
          <p:cNvSpPr>
            <a:spLocks noGrp="1"/>
          </p:cNvSpPr>
          <p:nvPr>
            <p:ph type="sldNum" sz="quarter" idx="5"/>
          </p:nvPr>
        </p:nvSpPr>
        <p:spPr/>
        <p:txBody>
          <a:bodyPr/>
          <a:lstStyle/>
          <a:p>
            <a:fld id="{2F0F36A6-512F-42B0-ACB7-161BD711A76B}" type="slidenum">
              <a:rPr lang="en-GB" smtClean="0"/>
              <a:t>6</a:t>
            </a:fld>
            <a:endParaRPr lang="en-GB"/>
          </a:p>
        </p:txBody>
      </p:sp>
    </p:spTree>
    <p:extLst>
      <p:ext uri="{BB962C8B-B14F-4D97-AF65-F5344CB8AC3E}">
        <p14:creationId xmlns:p14="http://schemas.microsoft.com/office/powerpoint/2010/main" val="4224581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Under the Ecclesiastical Jurisdiction and Care of Church Measure the committee must contain the minimum of a Chair person, relevant Archdeacons and 12 other members. </a:t>
            </a:r>
          </a:p>
          <a:p>
            <a:endParaRPr lang="en-GB" dirty="0"/>
          </a:p>
          <a:p>
            <a:r>
              <a:rPr lang="en-GB" dirty="0"/>
              <a:t>The other members contain a mixture of those appointed under Bishop’s council, Historic England, Local Authority and national amenity societies. They must also consist of relevant members that have specific knowledge of churches, churchyards and their contents.</a:t>
            </a:r>
          </a:p>
          <a:p>
            <a:endParaRPr lang="en-GB" dirty="0"/>
          </a:p>
          <a:p>
            <a:r>
              <a:rPr lang="en-GB" dirty="0"/>
              <a:t>The committee cannot be just anyone. They must have relevant knowledge and it is this element that ensures that when the committee gives its advice to the Chancellor and PCC’s it credible and based on experience. </a:t>
            </a:r>
          </a:p>
        </p:txBody>
      </p:sp>
      <p:sp>
        <p:nvSpPr>
          <p:cNvPr id="4" name="Slide Number Placeholder 3"/>
          <p:cNvSpPr>
            <a:spLocks noGrp="1"/>
          </p:cNvSpPr>
          <p:nvPr>
            <p:ph type="sldNum" sz="quarter" idx="5"/>
          </p:nvPr>
        </p:nvSpPr>
        <p:spPr/>
        <p:txBody>
          <a:bodyPr/>
          <a:lstStyle/>
          <a:p>
            <a:fld id="{2F0F36A6-512F-42B0-ACB7-161BD711A76B}" type="slidenum">
              <a:rPr lang="en-GB" smtClean="0"/>
              <a:t>7</a:t>
            </a:fld>
            <a:endParaRPr lang="en-GB"/>
          </a:p>
        </p:txBody>
      </p:sp>
    </p:spTree>
    <p:extLst>
      <p:ext uri="{BB962C8B-B14F-4D97-AF65-F5344CB8AC3E}">
        <p14:creationId xmlns:p14="http://schemas.microsoft.com/office/powerpoint/2010/main" val="1159325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Salisbury DAC consists of a number of members each with their own specialisms. They have a wealth of experience dealing with church buildings and ecclesiastical matters. This wealth of experience has been gained over several years working within their profession. Often members will have more than one specialism and be able to comment and give advice on a number of topics. </a:t>
            </a:r>
          </a:p>
          <a:p>
            <a:endParaRPr lang="en-GB" dirty="0"/>
          </a:p>
          <a:p>
            <a:r>
              <a:rPr lang="en-GB" dirty="0"/>
              <a:t>We do not openly advertise members details. This is not to be secretive but the advice they give is done so as a committee and never as an individual. It is also that the advice members give can run contrary to the schemes presented by PCC’s. Emotions can run high and we do not want individual members being the target of abuse. Members will often be happy to talk to PCC’s upon request and of course if you have ever been on a site visit you would have met them. </a:t>
            </a:r>
          </a:p>
          <a:p>
            <a:endParaRPr lang="en-GB" dirty="0"/>
          </a:p>
          <a:p>
            <a:r>
              <a:rPr lang="en-GB" dirty="0"/>
              <a:t>An important thing to note is that the members and advisers of the DAC are volunteers. Apart from expenses incurred whilst discharging their duties they are not paid. All of them have other commitments outside of the DAC and many are in full time employment. </a:t>
            </a:r>
          </a:p>
          <a:p>
            <a:endParaRPr lang="en-GB" dirty="0"/>
          </a:p>
          <a:p>
            <a:r>
              <a:rPr lang="en-GB" dirty="0"/>
              <a:t>The main thing that is common to all is that they have a love and a passion for church buildings and want to see them preserved, loved and utilised as best as possible for future generations. </a:t>
            </a:r>
          </a:p>
        </p:txBody>
      </p:sp>
      <p:sp>
        <p:nvSpPr>
          <p:cNvPr id="4" name="Slide Number Placeholder 3"/>
          <p:cNvSpPr>
            <a:spLocks noGrp="1"/>
          </p:cNvSpPr>
          <p:nvPr>
            <p:ph type="sldNum" sz="quarter" idx="5"/>
          </p:nvPr>
        </p:nvSpPr>
        <p:spPr/>
        <p:txBody>
          <a:bodyPr/>
          <a:lstStyle/>
          <a:p>
            <a:fld id="{2F0F36A6-512F-42B0-ACB7-161BD711A76B}" type="slidenum">
              <a:rPr lang="en-GB" smtClean="0"/>
              <a:t>8</a:t>
            </a:fld>
            <a:endParaRPr lang="en-GB"/>
          </a:p>
        </p:txBody>
      </p:sp>
    </p:spTree>
    <p:extLst>
      <p:ext uri="{BB962C8B-B14F-4D97-AF65-F5344CB8AC3E}">
        <p14:creationId xmlns:p14="http://schemas.microsoft.com/office/powerpoint/2010/main" val="2319034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taken verbatim from the legislation. The key functions of the DAC are as an advisory body on matters affecting places of worship. The legislation lists a number of matters and as you can imagine each one covers a lot within themselves. This reflects the multitude of matters that may reasonably arise as part of the maintenance of the church and churchyard. As we said earlier nearly all works will require DAC advice at some point.  </a:t>
            </a:r>
          </a:p>
          <a:p>
            <a:endParaRPr lang="en-GB" dirty="0"/>
          </a:p>
          <a:p>
            <a:r>
              <a:rPr lang="en-GB" dirty="0"/>
              <a:t>As you can see the first point relates to the granting of Faculties. This is the main method for which the DAC gives its advice. There are others but please bear this in mind as we discuss what the DAC cannot do and getting the most out of the DAC.</a:t>
            </a:r>
          </a:p>
        </p:txBody>
      </p:sp>
      <p:sp>
        <p:nvSpPr>
          <p:cNvPr id="4" name="Slide Number Placeholder 3"/>
          <p:cNvSpPr>
            <a:spLocks noGrp="1"/>
          </p:cNvSpPr>
          <p:nvPr>
            <p:ph type="sldNum" sz="quarter" idx="5"/>
          </p:nvPr>
        </p:nvSpPr>
        <p:spPr/>
        <p:txBody>
          <a:bodyPr/>
          <a:lstStyle/>
          <a:p>
            <a:fld id="{2F0F36A6-512F-42B0-ACB7-161BD711A76B}" type="slidenum">
              <a:rPr lang="en-GB" smtClean="0"/>
              <a:t>9</a:t>
            </a:fld>
            <a:endParaRPr lang="en-GB"/>
          </a:p>
        </p:txBody>
      </p:sp>
    </p:spTree>
    <p:extLst>
      <p:ext uri="{BB962C8B-B14F-4D97-AF65-F5344CB8AC3E}">
        <p14:creationId xmlns:p14="http://schemas.microsoft.com/office/powerpoint/2010/main" val="3934820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70643-B73C-4C9E-A6B8-0DF533FD73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842055F-0423-4E5C-AF90-88751D5FC4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EC897E0-9E82-4FD9-BCD9-7232FEC60B90}"/>
              </a:ext>
            </a:extLst>
          </p:cNvPr>
          <p:cNvSpPr>
            <a:spLocks noGrp="1"/>
          </p:cNvSpPr>
          <p:nvPr>
            <p:ph type="dt" sz="half" idx="10"/>
          </p:nvPr>
        </p:nvSpPr>
        <p:spPr/>
        <p:txBody>
          <a:bodyPr/>
          <a:lstStyle/>
          <a:p>
            <a:fld id="{D77ED788-7E7C-47E2-883E-41283F905DA3}" type="datetimeFigureOut">
              <a:rPr lang="en-GB" smtClean="0"/>
              <a:t>20/04/2022</a:t>
            </a:fld>
            <a:endParaRPr lang="en-GB"/>
          </a:p>
        </p:txBody>
      </p:sp>
      <p:sp>
        <p:nvSpPr>
          <p:cNvPr id="5" name="Footer Placeholder 4">
            <a:extLst>
              <a:ext uri="{FF2B5EF4-FFF2-40B4-BE49-F238E27FC236}">
                <a16:creationId xmlns:a16="http://schemas.microsoft.com/office/drawing/2014/main" id="{4C4E92B1-F60F-4B0F-9D40-25331F6672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5C915D-E81F-46F5-8A6A-AA0B683C62E5}"/>
              </a:ext>
            </a:extLst>
          </p:cNvPr>
          <p:cNvSpPr>
            <a:spLocks noGrp="1"/>
          </p:cNvSpPr>
          <p:nvPr>
            <p:ph type="sldNum" sz="quarter" idx="12"/>
          </p:nvPr>
        </p:nvSpPr>
        <p:spPr/>
        <p:txBody>
          <a:bodyPr/>
          <a:lstStyle/>
          <a:p>
            <a:fld id="{97DF9A97-9D4A-454A-9665-93FC0C61982C}" type="slidenum">
              <a:rPr lang="en-GB" smtClean="0"/>
              <a:t>‹#›</a:t>
            </a:fld>
            <a:endParaRPr lang="en-GB"/>
          </a:p>
        </p:txBody>
      </p:sp>
    </p:spTree>
    <p:extLst>
      <p:ext uri="{BB962C8B-B14F-4D97-AF65-F5344CB8AC3E}">
        <p14:creationId xmlns:p14="http://schemas.microsoft.com/office/powerpoint/2010/main" val="1617897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56E04-07ED-4073-B9E1-F2B5AC4BA41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EE48F4A-E827-4BF8-867A-FA7797E274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3FFDDC-CEB5-4A2E-B44D-42108135B17F}"/>
              </a:ext>
            </a:extLst>
          </p:cNvPr>
          <p:cNvSpPr>
            <a:spLocks noGrp="1"/>
          </p:cNvSpPr>
          <p:nvPr>
            <p:ph type="dt" sz="half" idx="10"/>
          </p:nvPr>
        </p:nvSpPr>
        <p:spPr/>
        <p:txBody>
          <a:bodyPr/>
          <a:lstStyle/>
          <a:p>
            <a:fld id="{D77ED788-7E7C-47E2-883E-41283F905DA3}" type="datetimeFigureOut">
              <a:rPr lang="en-GB" smtClean="0"/>
              <a:t>20/04/2022</a:t>
            </a:fld>
            <a:endParaRPr lang="en-GB"/>
          </a:p>
        </p:txBody>
      </p:sp>
      <p:sp>
        <p:nvSpPr>
          <p:cNvPr id="5" name="Footer Placeholder 4">
            <a:extLst>
              <a:ext uri="{FF2B5EF4-FFF2-40B4-BE49-F238E27FC236}">
                <a16:creationId xmlns:a16="http://schemas.microsoft.com/office/drawing/2014/main" id="{A2D731FA-BC6D-4A56-8D80-BA1BAA13B0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68658D-FC71-4D15-B9DB-BBDFBBC78FA5}"/>
              </a:ext>
            </a:extLst>
          </p:cNvPr>
          <p:cNvSpPr>
            <a:spLocks noGrp="1"/>
          </p:cNvSpPr>
          <p:nvPr>
            <p:ph type="sldNum" sz="quarter" idx="12"/>
          </p:nvPr>
        </p:nvSpPr>
        <p:spPr/>
        <p:txBody>
          <a:bodyPr/>
          <a:lstStyle/>
          <a:p>
            <a:fld id="{97DF9A97-9D4A-454A-9665-93FC0C61982C}" type="slidenum">
              <a:rPr lang="en-GB" smtClean="0"/>
              <a:t>‹#›</a:t>
            </a:fld>
            <a:endParaRPr lang="en-GB"/>
          </a:p>
        </p:txBody>
      </p:sp>
    </p:spTree>
    <p:extLst>
      <p:ext uri="{BB962C8B-B14F-4D97-AF65-F5344CB8AC3E}">
        <p14:creationId xmlns:p14="http://schemas.microsoft.com/office/powerpoint/2010/main" val="918200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81323A-189A-4C45-9289-8C5DD230A00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3958CFA-1B2E-4115-85BC-5CC25FDF68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2958E7-A91D-43C3-8783-88DE786598F2}"/>
              </a:ext>
            </a:extLst>
          </p:cNvPr>
          <p:cNvSpPr>
            <a:spLocks noGrp="1"/>
          </p:cNvSpPr>
          <p:nvPr>
            <p:ph type="dt" sz="half" idx="10"/>
          </p:nvPr>
        </p:nvSpPr>
        <p:spPr/>
        <p:txBody>
          <a:bodyPr/>
          <a:lstStyle/>
          <a:p>
            <a:fld id="{D77ED788-7E7C-47E2-883E-41283F905DA3}" type="datetimeFigureOut">
              <a:rPr lang="en-GB" smtClean="0"/>
              <a:t>20/04/2022</a:t>
            </a:fld>
            <a:endParaRPr lang="en-GB"/>
          </a:p>
        </p:txBody>
      </p:sp>
      <p:sp>
        <p:nvSpPr>
          <p:cNvPr id="5" name="Footer Placeholder 4">
            <a:extLst>
              <a:ext uri="{FF2B5EF4-FFF2-40B4-BE49-F238E27FC236}">
                <a16:creationId xmlns:a16="http://schemas.microsoft.com/office/drawing/2014/main" id="{6B59833D-D8EF-496C-AD31-DF157F8B5C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EE85B1-8B51-48D7-B8E4-F5B3432F4235}"/>
              </a:ext>
            </a:extLst>
          </p:cNvPr>
          <p:cNvSpPr>
            <a:spLocks noGrp="1"/>
          </p:cNvSpPr>
          <p:nvPr>
            <p:ph type="sldNum" sz="quarter" idx="12"/>
          </p:nvPr>
        </p:nvSpPr>
        <p:spPr/>
        <p:txBody>
          <a:bodyPr/>
          <a:lstStyle/>
          <a:p>
            <a:fld id="{97DF9A97-9D4A-454A-9665-93FC0C61982C}" type="slidenum">
              <a:rPr lang="en-GB" smtClean="0"/>
              <a:t>‹#›</a:t>
            </a:fld>
            <a:endParaRPr lang="en-GB"/>
          </a:p>
        </p:txBody>
      </p:sp>
    </p:spTree>
    <p:extLst>
      <p:ext uri="{BB962C8B-B14F-4D97-AF65-F5344CB8AC3E}">
        <p14:creationId xmlns:p14="http://schemas.microsoft.com/office/powerpoint/2010/main" val="141547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061A9-0BE9-43BC-A409-0BDB85BDFE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FB9E539-D3F0-46D2-B1B2-2FBF2F6494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ABABA5-F911-4FD5-82C8-15083322CA21}"/>
              </a:ext>
            </a:extLst>
          </p:cNvPr>
          <p:cNvSpPr>
            <a:spLocks noGrp="1"/>
          </p:cNvSpPr>
          <p:nvPr>
            <p:ph type="dt" sz="half" idx="10"/>
          </p:nvPr>
        </p:nvSpPr>
        <p:spPr/>
        <p:txBody>
          <a:bodyPr/>
          <a:lstStyle/>
          <a:p>
            <a:fld id="{D77ED788-7E7C-47E2-883E-41283F905DA3}" type="datetimeFigureOut">
              <a:rPr lang="en-GB" smtClean="0"/>
              <a:t>20/04/2022</a:t>
            </a:fld>
            <a:endParaRPr lang="en-GB"/>
          </a:p>
        </p:txBody>
      </p:sp>
      <p:sp>
        <p:nvSpPr>
          <p:cNvPr id="5" name="Footer Placeholder 4">
            <a:extLst>
              <a:ext uri="{FF2B5EF4-FFF2-40B4-BE49-F238E27FC236}">
                <a16:creationId xmlns:a16="http://schemas.microsoft.com/office/drawing/2014/main" id="{EE63BA14-54C1-46B2-9DB6-850E1E1676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5A2FF1-0F2E-4B77-B991-684E7CEE1DED}"/>
              </a:ext>
            </a:extLst>
          </p:cNvPr>
          <p:cNvSpPr>
            <a:spLocks noGrp="1"/>
          </p:cNvSpPr>
          <p:nvPr>
            <p:ph type="sldNum" sz="quarter" idx="12"/>
          </p:nvPr>
        </p:nvSpPr>
        <p:spPr/>
        <p:txBody>
          <a:bodyPr/>
          <a:lstStyle/>
          <a:p>
            <a:fld id="{97DF9A97-9D4A-454A-9665-93FC0C61982C}" type="slidenum">
              <a:rPr lang="en-GB" smtClean="0"/>
              <a:t>‹#›</a:t>
            </a:fld>
            <a:endParaRPr lang="en-GB"/>
          </a:p>
        </p:txBody>
      </p:sp>
    </p:spTree>
    <p:extLst>
      <p:ext uri="{BB962C8B-B14F-4D97-AF65-F5344CB8AC3E}">
        <p14:creationId xmlns:p14="http://schemas.microsoft.com/office/powerpoint/2010/main" val="1506932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4E01C-62E9-40DB-8C34-A95545F3CD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AFFB273-7317-4C54-AB92-CDB3911505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243ABB-F2DE-4539-A706-64BD85612E07}"/>
              </a:ext>
            </a:extLst>
          </p:cNvPr>
          <p:cNvSpPr>
            <a:spLocks noGrp="1"/>
          </p:cNvSpPr>
          <p:nvPr>
            <p:ph type="dt" sz="half" idx="10"/>
          </p:nvPr>
        </p:nvSpPr>
        <p:spPr/>
        <p:txBody>
          <a:bodyPr/>
          <a:lstStyle/>
          <a:p>
            <a:fld id="{D77ED788-7E7C-47E2-883E-41283F905DA3}" type="datetimeFigureOut">
              <a:rPr lang="en-GB" smtClean="0"/>
              <a:t>20/04/2022</a:t>
            </a:fld>
            <a:endParaRPr lang="en-GB"/>
          </a:p>
        </p:txBody>
      </p:sp>
      <p:sp>
        <p:nvSpPr>
          <p:cNvPr id="5" name="Footer Placeholder 4">
            <a:extLst>
              <a:ext uri="{FF2B5EF4-FFF2-40B4-BE49-F238E27FC236}">
                <a16:creationId xmlns:a16="http://schemas.microsoft.com/office/drawing/2014/main" id="{1D68A7CD-0F13-4DC2-A330-23AE722E49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8BDF79-3C5C-4425-9723-0D728A5D7C59}"/>
              </a:ext>
            </a:extLst>
          </p:cNvPr>
          <p:cNvSpPr>
            <a:spLocks noGrp="1"/>
          </p:cNvSpPr>
          <p:nvPr>
            <p:ph type="sldNum" sz="quarter" idx="12"/>
          </p:nvPr>
        </p:nvSpPr>
        <p:spPr/>
        <p:txBody>
          <a:bodyPr/>
          <a:lstStyle/>
          <a:p>
            <a:fld id="{97DF9A97-9D4A-454A-9665-93FC0C61982C}" type="slidenum">
              <a:rPr lang="en-GB" smtClean="0"/>
              <a:t>‹#›</a:t>
            </a:fld>
            <a:endParaRPr lang="en-GB"/>
          </a:p>
        </p:txBody>
      </p:sp>
    </p:spTree>
    <p:extLst>
      <p:ext uri="{BB962C8B-B14F-4D97-AF65-F5344CB8AC3E}">
        <p14:creationId xmlns:p14="http://schemas.microsoft.com/office/powerpoint/2010/main" val="1686586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C7578-7F16-41A8-9576-B0D62306EDD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335EC9-88D5-43A5-BA62-F72CCD74FD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4535F36-560A-4248-8783-0AC6BCAE28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64D631C-BBB4-43D6-AE7E-2258A9901031}"/>
              </a:ext>
            </a:extLst>
          </p:cNvPr>
          <p:cNvSpPr>
            <a:spLocks noGrp="1"/>
          </p:cNvSpPr>
          <p:nvPr>
            <p:ph type="dt" sz="half" idx="10"/>
          </p:nvPr>
        </p:nvSpPr>
        <p:spPr/>
        <p:txBody>
          <a:bodyPr/>
          <a:lstStyle/>
          <a:p>
            <a:fld id="{D77ED788-7E7C-47E2-883E-41283F905DA3}" type="datetimeFigureOut">
              <a:rPr lang="en-GB" smtClean="0"/>
              <a:t>20/04/2022</a:t>
            </a:fld>
            <a:endParaRPr lang="en-GB"/>
          </a:p>
        </p:txBody>
      </p:sp>
      <p:sp>
        <p:nvSpPr>
          <p:cNvPr id="6" name="Footer Placeholder 5">
            <a:extLst>
              <a:ext uri="{FF2B5EF4-FFF2-40B4-BE49-F238E27FC236}">
                <a16:creationId xmlns:a16="http://schemas.microsoft.com/office/drawing/2014/main" id="{9D59F1D0-BAB1-4069-A280-199CE7BA1D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567CA2-F19B-488B-ABC9-3DEF8DC0A785}"/>
              </a:ext>
            </a:extLst>
          </p:cNvPr>
          <p:cNvSpPr>
            <a:spLocks noGrp="1"/>
          </p:cNvSpPr>
          <p:nvPr>
            <p:ph type="sldNum" sz="quarter" idx="12"/>
          </p:nvPr>
        </p:nvSpPr>
        <p:spPr/>
        <p:txBody>
          <a:bodyPr/>
          <a:lstStyle/>
          <a:p>
            <a:fld id="{97DF9A97-9D4A-454A-9665-93FC0C61982C}" type="slidenum">
              <a:rPr lang="en-GB" smtClean="0"/>
              <a:t>‹#›</a:t>
            </a:fld>
            <a:endParaRPr lang="en-GB"/>
          </a:p>
        </p:txBody>
      </p:sp>
    </p:spTree>
    <p:extLst>
      <p:ext uri="{BB962C8B-B14F-4D97-AF65-F5344CB8AC3E}">
        <p14:creationId xmlns:p14="http://schemas.microsoft.com/office/powerpoint/2010/main" val="4244436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1C2AA-47EA-4CF7-920F-1721D97169A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E4669CD-97C5-47B1-BDBB-65B7882E89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F31835-0399-422D-B8B4-8E29DD773A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E72C365-8A74-4409-8B7B-481D6A0A27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C6BCAF-D6B7-4426-BD56-464192C115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6FCC293-0E8E-4D35-B028-F603BCA05C63}"/>
              </a:ext>
            </a:extLst>
          </p:cNvPr>
          <p:cNvSpPr>
            <a:spLocks noGrp="1"/>
          </p:cNvSpPr>
          <p:nvPr>
            <p:ph type="dt" sz="half" idx="10"/>
          </p:nvPr>
        </p:nvSpPr>
        <p:spPr/>
        <p:txBody>
          <a:bodyPr/>
          <a:lstStyle/>
          <a:p>
            <a:fld id="{D77ED788-7E7C-47E2-883E-41283F905DA3}" type="datetimeFigureOut">
              <a:rPr lang="en-GB" smtClean="0"/>
              <a:t>20/04/2022</a:t>
            </a:fld>
            <a:endParaRPr lang="en-GB"/>
          </a:p>
        </p:txBody>
      </p:sp>
      <p:sp>
        <p:nvSpPr>
          <p:cNvPr id="8" name="Footer Placeholder 7">
            <a:extLst>
              <a:ext uri="{FF2B5EF4-FFF2-40B4-BE49-F238E27FC236}">
                <a16:creationId xmlns:a16="http://schemas.microsoft.com/office/drawing/2014/main" id="{75D567DA-4F0D-484E-94F7-A70F8B821D6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1A88472-BA0D-4D08-8883-4450F3D3F840}"/>
              </a:ext>
            </a:extLst>
          </p:cNvPr>
          <p:cNvSpPr>
            <a:spLocks noGrp="1"/>
          </p:cNvSpPr>
          <p:nvPr>
            <p:ph type="sldNum" sz="quarter" idx="12"/>
          </p:nvPr>
        </p:nvSpPr>
        <p:spPr/>
        <p:txBody>
          <a:bodyPr/>
          <a:lstStyle/>
          <a:p>
            <a:fld id="{97DF9A97-9D4A-454A-9665-93FC0C61982C}" type="slidenum">
              <a:rPr lang="en-GB" smtClean="0"/>
              <a:t>‹#›</a:t>
            </a:fld>
            <a:endParaRPr lang="en-GB"/>
          </a:p>
        </p:txBody>
      </p:sp>
    </p:spTree>
    <p:extLst>
      <p:ext uri="{BB962C8B-B14F-4D97-AF65-F5344CB8AC3E}">
        <p14:creationId xmlns:p14="http://schemas.microsoft.com/office/powerpoint/2010/main" val="3648443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A4D59-D67C-4092-80B1-839DBABD55E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B7DD21D-ABAC-499D-9351-9B93819A445E}"/>
              </a:ext>
            </a:extLst>
          </p:cNvPr>
          <p:cNvSpPr>
            <a:spLocks noGrp="1"/>
          </p:cNvSpPr>
          <p:nvPr>
            <p:ph type="dt" sz="half" idx="10"/>
          </p:nvPr>
        </p:nvSpPr>
        <p:spPr/>
        <p:txBody>
          <a:bodyPr/>
          <a:lstStyle/>
          <a:p>
            <a:fld id="{D77ED788-7E7C-47E2-883E-41283F905DA3}" type="datetimeFigureOut">
              <a:rPr lang="en-GB" smtClean="0"/>
              <a:t>20/04/2022</a:t>
            </a:fld>
            <a:endParaRPr lang="en-GB"/>
          </a:p>
        </p:txBody>
      </p:sp>
      <p:sp>
        <p:nvSpPr>
          <p:cNvPr id="4" name="Footer Placeholder 3">
            <a:extLst>
              <a:ext uri="{FF2B5EF4-FFF2-40B4-BE49-F238E27FC236}">
                <a16:creationId xmlns:a16="http://schemas.microsoft.com/office/drawing/2014/main" id="{8EECCFAF-90E1-4230-88D0-32BCAA0B61E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5D0E259-A642-4C48-B170-FFDA2062873D}"/>
              </a:ext>
            </a:extLst>
          </p:cNvPr>
          <p:cNvSpPr>
            <a:spLocks noGrp="1"/>
          </p:cNvSpPr>
          <p:nvPr>
            <p:ph type="sldNum" sz="quarter" idx="12"/>
          </p:nvPr>
        </p:nvSpPr>
        <p:spPr/>
        <p:txBody>
          <a:bodyPr/>
          <a:lstStyle/>
          <a:p>
            <a:fld id="{97DF9A97-9D4A-454A-9665-93FC0C61982C}" type="slidenum">
              <a:rPr lang="en-GB" smtClean="0"/>
              <a:t>‹#›</a:t>
            </a:fld>
            <a:endParaRPr lang="en-GB"/>
          </a:p>
        </p:txBody>
      </p:sp>
    </p:spTree>
    <p:extLst>
      <p:ext uri="{BB962C8B-B14F-4D97-AF65-F5344CB8AC3E}">
        <p14:creationId xmlns:p14="http://schemas.microsoft.com/office/powerpoint/2010/main" val="232430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C3E4F6-E4CA-4D5A-B1A5-C31CFE6A723D}"/>
              </a:ext>
            </a:extLst>
          </p:cNvPr>
          <p:cNvSpPr>
            <a:spLocks noGrp="1"/>
          </p:cNvSpPr>
          <p:nvPr>
            <p:ph type="dt" sz="half" idx="10"/>
          </p:nvPr>
        </p:nvSpPr>
        <p:spPr/>
        <p:txBody>
          <a:bodyPr/>
          <a:lstStyle/>
          <a:p>
            <a:fld id="{D77ED788-7E7C-47E2-883E-41283F905DA3}" type="datetimeFigureOut">
              <a:rPr lang="en-GB" smtClean="0"/>
              <a:t>20/04/2022</a:t>
            </a:fld>
            <a:endParaRPr lang="en-GB"/>
          </a:p>
        </p:txBody>
      </p:sp>
      <p:sp>
        <p:nvSpPr>
          <p:cNvPr id="3" name="Footer Placeholder 2">
            <a:extLst>
              <a:ext uri="{FF2B5EF4-FFF2-40B4-BE49-F238E27FC236}">
                <a16:creationId xmlns:a16="http://schemas.microsoft.com/office/drawing/2014/main" id="{079B906F-E4F2-4E2B-B230-4F9D8B6A1D5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941BE6E-E2B2-4601-818A-05044C1A57E7}"/>
              </a:ext>
            </a:extLst>
          </p:cNvPr>
          <p:cNvSpPr>
            <a:spLocks noGrp="1"/>
          </p:cNvSpPr>
          <p:nvPr>
            <p:ph type="sldNum" sz="quarter" idx="12"/>
          </p:nvPr>
        </p:nvSpPr>
        <p:spPr/>
        <p:txBody>
          <a:bodyPr/>
          <a:lstStyle/>
          <a:p>
            <a:fld id="{97DF9A97-9D4A-454A-9665-93FC0C61982C}" type="slidenum">
              <a:rPr lang="en-GB" smtClean="0"/>
              <a:t>‹#›</a:t>
            </a:fld>
            <a:endParaRPr lang="en-GB"/>
          </a:p>
        </p:txBody>
      </p:sp>
    </p:spTree>
    <p:extLst>
      <p:ext uri="{BB962C8B-B14F-4D97-AF65-F5344CB8AC3E}">
        <p14:creationId xmlns:p14="http://schemas.microsoft.com/office/powerpoint/2010/main" val="192567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A1B6-48A7-4863-B676-D41F22AD70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C3EE2E1-E2EB-4074-999E-9360F7C3B6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CA745F-7E80-4FDD-819F-8FC911DCF9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961194-F7C3-4D9A-B9CF-CB5D316DCEF1}"/>
              </a:ext>
            </a:extLst>
          </p:cNvPr>
          <p:cNvSpPr>
            <a:spLocks noGrp="1"/>
          </p:cNvSpPr>
          <p:nvPr>
            <p:ph type="dt" sz="half" idx="10"/>
          </p:nvPr>
        </p:nvSpPr>
        <p:spPr/>
        <p:txBody>
          <a:bodyPr/>
          <a:lstStyle/>
          <a:p>
            <a:fld id="{D77ED788-7E7C-47E2-883E-41283F905DA3}" type="datetimeFigureOut">
              <a:rPr lang="en-GB" smtClean="0"/>
              <a:t>20/04/2022</a:t>
            </a:fld>
            <a:endParaRPr lang="en-GB"/>
          </a:p>
        </p:txBody>
      </p:sp>
      <p:sp>
        <p:nvSpPr>
          <p:cNvPr id="6" name="Footer Placeholder 5">
            <a:extLst>
              <a:ext uri="{FF2B5EF4-FFF2-40B4-BE49-F238E27FC236}">
                <a16:creationId xmlns:a16="http://schemas.microsoft.com/office/drawing/2014/main" id="{3913A259-5969-478E-8BA6-67E9D418EE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5CDE3B-E77B-47E4-BD28-ECCB150F1037}"/>
              </a:ext>
            </a:extLst>
          </p:cNvPr>
          <p:cNvSpPr>
            <a:spLocks noGrp="1"/>
          </p:cNvSpPr>
          <p:nvPr>
            <p:ph type="sldNum" sz="quarter" idx="12"/>
          </p:nvPr>
        </p:nvSpPr>
        <p:spPr/>
        <p:txBody>
          <a:bodyPr/>
          <a:lstStyle/>
          <a:p>
            <a:fld id="{97DF9A97-9D4A-454A-9665-93FC0C61982C}" type="slidenum">
              <a:rPr lang="en-GB" smtClean="0"/>
              <a:t>‹#›</a:t>
            </a:fld>
            <a:endParaRPr lang="en-GB"/>
          </a:p>
        </p:txBody>
      </p:sp>
    </p:spTree>
    <p:extLst>
      <p:ext uri="{BB962C8B-B14F-4D97-AF65-F5344CB8AC3E}">
        <p14:creationId xmlns:p14="http://schemas.microsoft.com/office/powerpoint/2010/main" val="2373933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9FC6B-2F90-49E9-8CEA-9BD604B653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D86D15B-401B-48F8-8B06-936C0D4B53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4742B6-7028-4E14-8816-6811CD1987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1DABD9-DDFF-4E24-867B-DC7F72E82B53}"/>
              </a:ext>
            </a:extLst>
          </p:cNvPr>
          <p:cNvSpPr>
            <a:spLocks noGrp="1"/>
          </p:cNvSpPr>
          <p:nvPr>
            <p:ph type="dt" sz="half" idx="10"/>
          </p:nvPr>
        </p:nvSpPr>
        <p:spPr/>
        <p:txBody>
          <a:bodyPr/>
          <a:lstStyle/>
          <a:p>
            <a:fld id="{D77ED788-7E7C-47E2-883E-41283F905DA3}" type="datetimeFigureOut">
              <a:rPr lang="en-GB" smtClean="0"/>
              <a:t>20/04/2022</a:t>
            </a:fld>
            <a:endParaRPr lang="en-GB"/>
          </a:p>
        </p:txBody>
      </p:sp>
      <p:sp>
        <p:nvSpPr>
          <p:cNvPr id="6" name="Footer Placeholder 5">
            <a:extLst>
              <a:ext uri="{FF2B5EF4-FFF2-40B4-BE49-F238E27FC236}">
                <a16:creationId xmlns:a16="http://schemas.microsoft.com/office/drawing/2014/main" id="{6284356B-4342-4DEC-AD79-9D54D67D16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9DC421-6881-4BCF-B806-7632D9BDD283}"/>
              </a:ext>
            </a:extLst>
          </p:cNvPr>
          <p:cNvSpPr>
            <a:spLocks noGrp="1"/>
          </p:cNvSpPr>
          <p:nvPr>
            <p:ph type="sldNum" sz="quarter" idx="12"/>
          </p:nvPr>
        </p:nvSpPr>
        <p:spPr/>
        <p:txBody>
          <a:bodyPr/>
          <a:lstStyle/>
          <a:p>
            <a:fld id="{97DF9A97-9D4A-454A-9665-93FC0C61982C}" type="slidenum">
              <a:rPr lang="en-GB" smtClean="0"/>
              <a:t>‹#›</a:t>
            </a:fld>
            <a:endParaRPr lang="en-GB"/>
          </a:p>
        </p:txBody>
      </p:sp>
    </p:spTree>
    <p:extLst>
      <p:ext uri="{BB962C8B-B14F-4D97-AF65-F5344CB8AC3E}">
        <p14:creationId xmlns:p14="http://schemas.microsoft.com/office/powerpoint/2010/main" val="3692694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DCAFE6-4A1E-4BA3-8D37-0C637ABD66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778CA0-D644-4F56-97BC-3702B2082A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665196-AC88-47D8-A45E-9129B63976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ED788-7E7C-47E2-883E-41283F905DA3}" type="datetimeFigureOut">
              <a:rPr lang="en-GB" smtClean="0"/>
              <a:t>20/04/2022</a:t>
            </a:fld>
            <a:endParaRPr lang="en-GB"/>
          </a:p>
        </p:txBody>
      </p:sp>
      <p:sp>
        <p:nvSpPr>
          <p:cNvPr id="5" name="Footer Placeholder 4">
            <a:extLst>
              <a:ext uri="{FF2B5EF4-FFF2-40B4-BE49-F238E27FC236}">
                <a16:creationId xmlns:a16="http://schemas.microsoft.com/office/drawing/2014/main" id="{C533DDFD-F148-412D-8BAE-748547BE29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6C2899B-83C9-43AF-ABA0-9A45AEE50A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DF9A97-9D4A-454A-9665-93FC0C61982C}" type="slidenum">
              <a:rPr lang="en-GB" smtClean="0"/>
              <a:t>‹#›</a:t>
            </a:fld>
            <a:endParaRPr lang="en-GB"/>
          </a:p>
        </p:txBody>
      </p:sp>
    </p:spTree>
    <p:extLst>
      <p:ext uri="{BB962C8B-B14F-4D97-AF65-F5344CB8AC3E}">
        <p14:creationId xmlns:p14="http://schemas.microsoft.com/office/powerpoint/2010/main" val="2523553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hyperlink" Target="mailto:Parishsupport@salisbury.Anglican.org" TargetMode="External"/><Relationship Id="rId13" Type="http://schemas.openxmlformats.org/officeDocument/2006/relationships/hyperlink" Target="https://www.parishbuying.org.uk/" TargetMode="External"/><Relationship Id="rId3" Type="http://schemas.openxmlformats.org/officeDocument/2006/relationships/image" Target="../media/image1.png"/><Relationship Id="rId7" Type="http://schemas.openxmlformats.org/officeDocument/2006/relationships/hyperlink" Target="mailto:Registry@salisbury.anglican.org" TargetMode="External"/><Relationship Id="rId12" Type="http://schemas.openxmlformats.org/officeDocument/2006/relationships/hyperlink" Target="https://www.churchofengland.org/resources/churchcare/church-buildings-council"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mailto:DAC@salisbury.anglican.org" TargetMode="External"/><Relationship Id="rId11" Type="http://schemas.openxmlformats.org/officeDocument/2006/relationships/hyperlink" Target="https://www.salisbury.anglican.org/parishes/dac/faculty-jurisdiction-ecclesiastical-exemption" TargetMode="External"/><Relationship Id="rId5" Type="http://schemas.openxmlformats.org/officeDocument/2006/relationships/image" Target="../media/image3.emf"/><Relationship Id="rId15" Type="http://schemas.openxmlformats.org/officeDocument/2006/relationships/hyperlink" Target="https://www.legislation.gov.uk/ukcm/2018/3/part/3/crossheading/diocesan-advisory-committees/enacted" TargetMode="External"/><Relationship Id="rId10" Type="http://schemas.openxmlformats.org/officeDocument/2006/relationships/hyperlink" Target="https://www.salisbury.anglican.org/parishes/dac/quinquennial-inspections" TargetMode="External"/><Relationship Id="rId4" Type="http://schemas.openxmlformats.org/officeDocument/2006/relationships/image" Target="../media/image2.png"/><Relationship Id="rId9" Type="http://schemas.openxmlformats.org/officeDocument/2006/relationships/hyperlink" Target="https://www.salisbury.anglican.org/parishes/dac" TargetMode="External"/><Relationship Id="rId14" Type="http://schemas.openxmlformats.org/officeDocument/2006/relationships/hyperlink" Target="https://www.buildingconservation.com/articles/eccexemption/ecclesiastical_exemption.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3.emf"/><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2A9ECC-3D2E-481C-88F0-26CFC194BD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721" y="118979"/>
            <a:ext cx="1979930" cy="928370"/>
          </a:xfrm>
          <a:prstGeom prst="rect">
            <a:avLst/>
          </a:prstGeom>
        </p:spPr>
      </p:pic>
      <p:pic>
        <p:nvPicPr>
          <p:cNvPr id="5" name="Picture 4" descr="A picture containing text, sign, outdoor&#10;&#10;Description automatically generated">
            <a:extLst>
              <a:ext uri="{FF2B5EF4-FFF2-40B4-BE49-F238E27FC236}">
                <a16:creationId xmlns:a16="http://schemas.microsoft.com/office/drawing/2014/main" id="{16333DA0-9634-4B96-8786-94F7F70D8A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6227" y="6017895"/>
            <a:ext cx="1439545" cy="384810"/>
          </a:xfrm>
          <a:prstGeom prst="rect">
            <a:avLst/>
          </a:prstGeom>
        </p:spPr>
      </p:pic>
      <p:pic>
        <p:nvPicPr>
          <p:cNvPr id="6" name="Picture 5">
            <a:extLst>
              <a:ext uri="{FF2B5EF4-FFF2-40B4-BE49-F238E27FC236}">
                <a16:creationId xmlns:a16="http://schemas.microsoft.com/office/drawing/2014/main" id="{A93E3989-970B-44C9-B9C3-1CB48687F7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210300"/>
            <a:ext cx="12192000" cy="647700"/>
          </a:xfrm>
          <a:prstGeom prst="rect">
            <a:avLst/>
          </a:prstGeom>
        </p:spPr>
      </p:pic>
      <p:sp>
        <p:nvSpPr>
          <p:cNvPr id="7" name="Title 3">
            <a:extLst>
              <a:ext uri="{FF2B5EF4-FFF2-40B4-BE49-F238E27FC236}">
                <a16:creationId xmlns:a16="http://schemas.microsoft.com/office/drawing/2014/main" id="{EF0E1D72-6102-46C7-BEA5-C1C273A28A15}"/>
              </a:ext>
            </a:extLst>
          </p:cNvPr>
          <p:cNvSpPr txBox="1">
            <a:spLocks/>
          </p:cNvSpPr>
          <p:nvPr/>
        </p:nvSpPr>
        <p:spPr>
          <a:xfrm>
            <a:off x="219607" y="2046886"/>
            <a:ext cx="11622157" cy="18718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rgbClr val="767296"/>
                </a:solidFill>
              </a:rPr>
              <a:t>Working with the </a:t>
            </a:r>
          </a:p>
          <a:p>
            <a:r>
              <a:rPr lang="en-US" dirty="0">
                <a:solidFill>
                  <a:srgbClr val="767296"/>
                </a:solidFill>
              </a:rPr>
              <a:t>Diocesan Advisory Committee (DAC)</a:t>
            </a:r>
          </a:p>
        </p:txBody>
      </p:sp>
    </p:spTree>
    <p:extLst>
      <p:ext uri="{BB962C8B-B14F-4D97-AF65-F5344CB8AC3E}">
        <p14:creationId xmlns:p14="http://schemas.microsoft.com/office/powerpoint/2010/main" val="1748960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5A3C50-6AAB-4207-A67A-FF546621BA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6034" y="156300"/>
            <a:ext cx="1979930" cy="928370"/>
          </a:xfrm>
          <a:prstGeom prst="rect">
            <a:avLst/>
          </a:prstGeom>
        </p:spPr>
      </p:pic>
      <p:pic>
        <p:nvPicPr>
          <p:cNvPr id="4" name="Picture 3" descr="A picture containing text, sign, outdoor&#10;&#10;Description automatically generated">
            <a:extLst>
              <a:ext uri="{FF2B5EF4-FFF2-40B4-BE49-F238E27FC236}">
                <a16:creationId xmlns:a16="http://schemas.microsoft.com/office/drawing/2014/main" id="{64F2ED71-9391-4250-ACAF-3E8E02159F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6226" y="6017895"/>
            <a:ext cx="1439545" cy="384810"/>
          </a:xfrm>
          <a:prstGeom prst="rect">
            <a:avLst/>
          </a:prstGeom>
        </p:spPr>
      </p:pic>
      <p:pic>
        <p:nvPicPr>
          <p:cNvPr id="5" name="Picture 4">
            <a:extLst>
              <a:ext uri="{FF2B5EF4-FFF2-40B4-BE49-F238E27FC236}">
                <a16:creationId xmlns:a16="http://schemas.microsoft.com/office/drawing/2014/main" id="{A0E43A67-512F-41E8-B624-C7A6F57416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6210300"/>
            <a:ext cx="12269755" cy="647700"/>
          </a:xfrm>
          <a:prstGeom prst="rect">
            <a:avLst/>
          </a:prstGeom>
        </p:spPr>
      </p:pic>
      <p:sp>
        <p:nvSpPr>
          <p:cNvPr id="6" name="TextBox 5">
            <a:extLst>
              <a:ext uri="{FF2B5EF4-FFF2-40B4-BE49-F238E27FC236}">
                <a16:creationId xmlns:a16="http://schemas.microsoft.com/office/drawing/2014/main" id="{CAD9853F-3AE9-4B94-BC88-AEE28AFD7F94}"/>
              </a:ext>
            </a:extLst>
          </p:cNvPr>
          <p:cNvSpPr txBox="1"/>
          <p:nvPr/>
        </p:nvSpPr>
        <p:spPr>
          <a:xfrm>
            <a:off x="167230" y="834912"/>
            <a:ext cx="6433583"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dirty="0">
                <a:latin typeface="Corbel Light" panose="020B0303020204020204" pitchFamily="34" charset="0"/>
              </a:rPr>
              <a:t>The role of the DAC</a:t>
            </a:r>
          </a:p>
        </p:txBody>
      </p:sp>
      <p:sp>
        <p:nvSpPr>
          <p:cNvPr id="7" name="TextBox 6">
            <a:extLst>
              <a:ext uri="{FF2B5EF4-FFF2-40B4-BE49-F238E27FC236}">
                <a16:creationId xmlns:a16="http://schemas.microsoft.com/office/drawing/2014/main" id="{9D80ABF8-6DEE-41AF-A0A7-9021910A5C08}"/>
              </a:ext>
            </a:extLst>
          </p:cNvPr>
          <p:cNvSpPr txBox="1"/>
          <p:nvPr/>
        </p:nvSpPr>
        <p:spPr>
          <a:xfrm>
            <a:off x="167230" y="1636634"/>
            <a:ext cx="11857536" cy="3170099"/>
          </a:xfrm>
          <a:prstGeom prst="rect">
            <a:avLst/>
          </a:prstGeom>
          <a:noFill/>
        </p:spPr>
        <p:txBody>
          <a:bodyPr wrap="square">
            <a:spAutoFit/>
          </a:bodyPr>
          <a:lstStyle/>
          <a:p>
            <a:pPr algn="l"/>
            <a:r>
              <a:rPr lang="en-GB" sz="2000" dirty="0">
                <a:solidFill>
                  <a:srgbClr val="000000"/>
                </a:solidFill>
                <a:latin typeface="Corbel Light" panose="020B0303020204020204" pitchFamily="34" charset="0"/>
              </a:rPr>
              <a:t>Other functions:</a:t>
            </a:r>
          </a:p>
          <a:p>
            <a:pPr algn="l"/>
            <a:endParaRPr lang="en-GB" sz="2000" dirty="0">
              <a:solidFill>
                <a:srgbClr val="000000"/>
              </a:solidFill>
              <a:latin typeface="Corbel Light" panose="020B0303020204020204" pitchFamily="34" charset="0"/>
            </a:endParaRPr>
          </a:p>
          <a:p>
            <a:pPr algn="l"/>
            <a:r>
              <a:rPr lang="en-GB" sz="2000" b="0" i="0" dirty="0">
                <a:solidFill>
                  <a:srgbClr val="000000"/>
                </a:solidFill>
                <a:effectLst/>
                <a:latin typeface="Corbel Light" panose="020B0303020204020204" pitchFamily="34" charset="0"/>
              </a:rPr>
              <a:t>The committee must develop and maintain a repository of—</a:t>
            </a:r>
          </a:p>
          <a:p>
            <a:pPr algn="l"/>
            <a:r>
              <a:rPr lang="en-GB" sz="2000" b="0" i="0" dirty="0">
                <a:solidFill>
                  <a:srgbClr val="000000"/>
                </a:solidFill>
                <a:effectLst/>
                <a:latin typeface="Corbel Light" panose="020B0303020204020204" pitchFamily="34" charset="0"/>
              </a:rPr>
              <a:t>	(a)records relating to the conservation, repair and alteration of places of worship, churchyards and burial 	     grounds</a:t>
            </a:r>
          </a:p>
          <a:p>
            <a:pPr algn="l"/>
            <a:r>
              <a:rPr lang="en-GB" sz="2000" b="0" i="0" dirty="0">
                <a:solidFill>
                  <a:srgbClr val="000000"/>
                </a:solidFill>
                <a:effectLst/>
                <a:latin typeface="Corbel Light" panose="020B0303020204020204" pitchFamily="34" charset="0"/>
              </a:rPr>
              <a:t>	(b)take action to encourage the care and appreciation of places of worship, churchyards and burial grounds 	      and the contents of such places, and</a:t>
            </a:r>
          </a:p>
          <a:p>
            <a:pPr algn="l"/>
            <a:r>
              <a:rPr lang="en-GB" sz="2000" b="0" i="0" dirty="0">
                <a:solidFill>
                  <a:srgbClr val="000000"/>
                </a:solidFill>
                <a:effectLst/>
                <a:latin typeface="Corbel Light" panose="020B0303020204020204" pitchFamily="34" charset="0"/>
              </a:rPr>
              <a:t>	(c)for that purpose, publicise methods of conservation, repair, construction, adaptation and 		     redevelopment.</a:t>
            </a:r>
          </a:p>
          <a:p>
            <a:pPr algn="l"/>
            <a:endParaRPr lang="en-GB" sz="2000" b="0" i="0" dirty="0">
              <a:solidFill>
                <a:srgbClr val="000000"/>
              </a:solidFill>
              <a:effectLst/>
              <a:latin typeface="Corbel Light" panose="020B0303020204020204" pitchFamily="34" charset="0"/>
            </a:endParaRPr>
          </a:p>
        </p:txBody>
      </p:sp>
    </p:spTree>
    <p:extLst>
      <p:ext uri="{BB962C8B-B14F-4D97-AF65-F5344CB8AC3E}">
        <p14:creationId xmlns:p14="http://schemas.microsoft.com/office/powerpoint/2010/main" val="84146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5A3C50-6AAB-4207-A67A-FF546621BA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6034" y="156300"/>
            <a:ext cx="1979930" cy="928370"/>
          </a:xfrm>
          <a:prstGeom prst="rect">
            <a:avLst/>
          </a:prstGeom>
        </p:spPr>
      </p:pic>
      <p:pic>
        <p:nvPicPr>
          <p:cNvPr id="4" name="Picture 3" descr="A picture containing text, sign, outdoor&#10;&#10;Description automatically generated">
            <a:extLst>
              <a:ext uri="{FF2B5EF4-FFF2-40B4-BE49-F238E27FC236}">
                <a16:creationId xmlns:a16="http://schemas.microsoft.com/office/drawing/2014/main" id="{64F2ED71-9391-4250-ACAF-3E8E02159F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6226" y="6017895"/>
            <a:ext cx="1439545" cy="384810"/>
          </a:xfrm>
          <a:prstGeom prst="rect">
            <a:avLst/>
          </a:prstGeom>
        </p:spPr>
      </p:pic>
      <p:pic>
        <p:nvPicPr>
          <p:cNvPr id="5" name="Picture 4">
            <a:extLst>
              <a:ext uri="{FF2B5EF4-FFF2-40B4-BE49-F238E27FC236}">
                <a16:creationId xmlns:a16="http://schemas.microsoft.com/office/drawing/2014/main" id="{A0E43A67-512F-41E8-B624-C7A6F57416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6210300"/>
            <a:ext cx="12269755" cy="647700"/>
          </a:xfrm>
          <a:prstGeom prst="rect">
            <a:avLst/>
          </a:prstGeom>
        </p:spPr>
      </p:pic>
      <p:sp>
        <p:nvSpPr>
          <p:cNvPr id="6" name="TextBox 5">
            <a:extLst>
              <a:ext uri="{FF2B5EF4-FFF2-40B4-BE49-F238E27FC236}">
                <a16:creationId xmlns:a16="http://schemas.microsoft.com/office/drawing/2014/main" id="{6018B9A0-401C-4B71-B7FC-0BF3B662750A}"/>
              </a:ext>
            </a:extLst>
          </p:cNvPr>
          <p:cNvSpPr txBox="1"/>
          <p:nvPr/>
        </p:nvSpPr>
        <p:spPr>
          <a:xfrm>
            <a:off x="167230" y="2013672"/>
            <a:ext cx="11857536" cy="3170099"/>
          </a:xfrm>
          <a:prstGeom prst="rect">
            <a:avLst/>
          </a:prstGeom>
          <a:noFill/>
        </p:spPr>
        <p:txBody>
          <a:bodyPr wrap="square">
            <a:spAutoFit/>
          </a:bodyPr>
          <a:lstStyle/>
          <a:p>
            <a:pPr algn="l"/>
            <a:r>
              <a:rPr lang="en-GB" sz="2000" b="0" i="0" dirty="0">
                <a:solidFill>
                  <a:srgbClr val="000000"/>
                </a:solidFill>
                <a:effectLst/>
                <a:latin typeface="Corbel Light" panose="020B0303020204020204" pitchFamily="34" charset="0"/>
              </a:rPr>
              <a:t>(2)Each of the following is a “</a:t>
            </a:r>
            <a:r>
              <a:rPr lang="en-GB" sz="2000" b="1" i="0" u="sng" dirty="0">
                <a:solidFill>
                  <a:srgbClr val="000000"/>
                </a:solidFill>
                <a:effectLst/>
                <a:latin typeface="Corbel Light" panose="020B0303020204020204" pitchFamily="34" charset="0"/>
              </a:rPr>
              <a:t>relevant person</a:t>
            </a:r>
            <a:r>
              <a:rPr lang="en-GB" sz="2000" b="0" i="0" dirty="0">
                <a:solidFill>
                  <a:srgbClr val="000000"/>
                </a:solidFill>
                <a:effectLst/>
                <a:latin typeface="Corbel Light" panose="020B0303020204020204" pitchFamily="34" charset="0"/>
              </a:rPr>
              <a:t>” for the purposes of subsection (1)—</a:t>
            </a:r>
          </a:p>
          <a:p>
            <a:pPr algn="l"/>
            <a:r>
              <a:rPr lang="en-GB" sz="2000" b="0" i="0" dirty="0">
                <a:solidFill>
                  <a:srgbClr val="000000"/>
                </a:solidFill>
                <a:effectLst/>
                <a:latin typeface="Corbel Light" panose="020B0303020204020204" pitchFamily="34" charset="0"/>
              </a:rPr>
              <a:t>	(a)the bishop of the diocese,</a:t>
            </a:r>
          </a:p>
          <a:p>
            <a:pPr algn="l"/>
            <a:r>
              <a:rPr lang="en-GB" sz="2000" b="0" i="0" dirty="0">
                <a:solidFill>
                  <a:srgbClr val="000000"/>
                </a:solidFill>
                <a:effectLst/>
                <a:latin typeface="Corbel Light" panose="020B0303020204020204" pitchFamily="34" charset="0"/>
              </a:rPr>
              <a:t>	(b)the chancellor of the diocese,</a:t>
            </a:r>
          </a:p>
          <a:p>
            <a:pPr algn="l"/>
            <a:r>
              <a:rPr lang="en-GB" sz="2000" b="0" i="0" dirty="0">
                <a:solidFill>
                  <a:srgbClr val="000000"/>
                </a:solidFill>
                <a:effectLst/>
                <a:latin typeface="Corbel Light" panose="020B0303020204020204" pitchFamily="34" charset="0"/>
              </a:rPr>
              <a:t>	(c)the archdeacon of each archdeaconry in the diocese,</a:t>
            </a:r>
          </a:p>
          <a:p>
            <a:pPr algn="l"/>
            <a:r>
              <a:rPr lang="en-GB" sz="2000" b="0" i="0" dirty="0">
                <a:solidFill>
                  <a:srgbClr val="000000"/>
                </a:solidFill>
                <a:effectLst/>
                <a:latin typeface="Corbel Light" panose="020B0303020204020204" pitchFamily="34" charset="0"/>
              </a:rPr>
              <a:t>	(d)the PCC for each parish in the diocese,</a:t>
            </a:r>
          </a:p>
          <a:p>
            <a:pPr algn="l"/>
            <a:r>
              <a:rPr lang="en-GB" sz="2000" b="0" i="0" dirty="0">
                <a:solidFill>
                  <a:srgbClr val="000000"/>
                </a:solidFill>
                <a:effectLst/>
                <a:latin typeface="Corbel Light" panose="020B0303020204020204" pitchFamily="34" charset="0"/>
              </a:rPr>
              <a:t>	(e)a person intending to apply for a faculty in the diocese,</a:t>
            </a:r>
          </a:p>
          <a:p>
            <a:pPr algn="l"/>
            <a:r>
              <a:rPr lang="en-GB" sz="2000" b="0" i="0" dirty="0">
                <a:solidFill>
                  <a:srgbClr val="000000"/>
                </a:solidFill>
                <a:effectLst/>
                <a:latin typeface="Corbel Light" panose="020B0303020204020204" pitchFamily="34" charset="0"/>
              </a:rPr>
              <a:t>	(f)the mission and pastoral committee of the diocese,</a:t>
            </a:r>
          </a:p>
          <a:p>
            <a:pPr algn="l"/>
            <a:r>
              <a:rPr lang="en-GB" sz="2000" b="0" i="0" dirty="0">
                <a:solidFill>
                  <a:srgbClr val="000000"/>
                </a:solidFill>
                <a:effectLst/>
                <a:latin typeface="Corbel Light" panose="020B0303020204020204" pitchFamily="34" charset="0"/>
              </a:rPr>
              <a:t>	(g)a person engaged in the planning, design or building of a new place of worship in the diocese, not being 	     a place within the jurisdiction of the consistory court, and</a:t>
            </a:r>
          </a:p>
          <a:p>
            <a:pPr algn="l"/>
            <a:r>
              <a:rPr lang="en-GB" sz="2000" b="0" i="0" dirty="0">
                <a:solidFill>
                  <a:srgbClr val="000000"/>
                </a:solidFill>
                <a:effectLst/>
                <a:latin typeface="Corbel Light" panose="020B0303020204020204" pitchFamily="34" charset="0"/>
              </a:rPr>
              <a:t>	(h)such other persons as the committee considers appropriate.</a:t>
            </a:r>
          </a:p>
        </p:txBody>
      </p:sp>
      <p:sp>
        <p:nvSpPr>
          <p:cNvPr id="7" name="TextBox 6">
            <a:extLst>
              <a:ext uri="{FF2B5EF4-FFF2-40B4-BE49-F238E27FC236}">
                <a16:creationId xmlns:a16="http://schemas.microsoft.com/office/drawing/2014/main" id="{8C52CDC0-9EDF-4B96-BF13-F8F910E68374}"/>
              </a:ext>
            </a:extLst>
          </p:cNvPr>
          <p:cNvSpPr txBox="1"/>
          <p:nvPr/>
        </p:nvSpPr>
        <p:spPr>
          <a:xfrm>
            <a:off x="167230" y="834912"/>
            <a:ext cx="6433583"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dirty="0">
                <a:latin typeface="Corbel Light" panose="020B0303020204020204" pitchFamily="34" charset="0"/>
              </a:rPr>
              <a:t>The role of the DAC</a:t>
            </a:r>
          </a:p>
        </p:txBody>
      </p:sp>
      <p:sp>
        <p:nvSpPr>
          <p:cNvPr id="8" name="TextBox 7">
            <a:extLst>
              <a:ext uri="{FF2B5EF4-FFF2-40B4-BE49-F238E27FC236}">
                <a16:creationId xmlns:a16="http://schemas.microsoft.com/office/drawing/2014/main" id="{43EE6C86-99B8-416A-83B5-0316DBCAB8AB}"/>
              </a:ext>
            </a:extLst>
          </p:cNvPr>
          <p:cNvSpPr txBox="1"/>
          <p:nvPr/>
        </p:nvSpPr>
        <p:spPr>
          <a:xfrm>
            <a:off x="167230" y="1349116"/>
            <a:ext cx="11857536" cy="400110"/>
          </a:xfrm>
          <a:prstGeom prst="rect">
            <a:avLst/>
          </a:prstGeom>
          <a:noFill/>
        </p:spPr>
        <p:txBody>
          <a:bodyPr wrap="square">
            <a:spAutoFit/>
          </a:bodyPr>
          <a:lstStyle/>
          <a:p>
            <a:pPr algn="l"/>
            <a:r>
              <a:rPr lang="en-GB" sz="2000" dirty="0">
                <a:solidFill>
                  <a:srgbClr val="000000"/>
                </a:solidFill>
                <a:latin typeface="Corbel Light" panose="020B0303020204020204" pitchFamily="34" charset="0"/>
              </a:rPr>
              <a:t>The DAC gives advice to a number of people as described below </a:t>
            </a:r>
            <a:endParaRPr lang="en-GB" sz="2000" b="0" i="0" dirty="0">
              <a:solidFill>
                <a:srgbClr val="000000"/>
              </a:solidFill>
              <a:effectLst/>
              <a:latin typeface="Corbel Light" panose="020B0303020204020204" pitchFamily="34" charset="0"/>
            </a:endParaRPr>
          </a:p>
        </p:txBody>
      </p:sp>
    </p:spTree>
    <p:extLst>
      <p:ext uri="{BB962C8B-B14F-4D97-AF65-F5344CB8AC3E}">
        <p14:creationId xmlns:p14="http://schemas.microsoft.com/office/powerpoint/2010/main" val="2568594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5A3C50-6AAB-4207-A67A-FF546621BA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6034" y="156300"/>
            <a:ext cx="1979930" cy="928370"/>
          </a:xfrm>
          <a:prstGeom prst="rect">
            <a:avLst/>
          </a:prstGeom>
        </p:spPr>
      </p:pic>
      <p:pic>
        <p:nvPicPr>
          <p:cNvPr id="4" name="Picture 3" descr="A picture containing text, sign, outdoor&#10;&#10;Description automatically generated">
            <a:extLst>
              <a:ext uri="{FF2B5EF4-FFF2-40B4-BE49-F238E27FC236}">
                <a16:creationId xmlns:a16="http://schemas.microsoft.com/office/drawing/2014/main" id="{64F2ED71-9391-4250-ACAF-3E8E02159F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6226" y="6017895"/>
            <a:ext cx="1439545" cy="384810"/>
          </a:xfrm>
          <a:prstGeom prst="rect">
            <a:avLst/>
          </a:prstGeom>
        </p:spPr>
      </p:pic>
      <p:pic>
        <p:nvPicPr>
          <p:cNvPr id="5" name="Picture 4">
            <a:extLst>
              <a:ext uri="{FF2B5EF4-FFF2-40B4-BE49-F238E27FC236}">
                <a16:creationId xmlns:a16="http://schemas.microsoft.com/office/drawing/2014/main" id="{A0E43A67-512F-41E8-B624-C7A6F57416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6210300"/>
            <a:ext cx="12269755" cy="647700"/>
          </a:xfrm>
          <a:prstGeom prst="rect">
            <a:avLst/>
          </a:prstGeom>
        </p:spPr>
      </p:pic>
      <p:sp>
        <p:nvSpPr>
          <p:cNvPr id="6" name="TextBox 5">
            <a:extLst>
              <a:ext uri="{FF2B5EF4-FFF2-40B4-BE49-F238E27FC236}">
                <a16:creationId xmlns:a16="http://schemas.microsoft.com/office/drawing/2014/main" id="{44948974-5E02-4538-9CA1-996D19F4D7E1}"/>
              </a:ext>
            </a:extLst>
          </p:cNvPr>
          <p:cNvSpPr txBox="1"/>
          <p:nvPr/>
        </p:nvSpPr>
        <p:spPr>
          <a:xfrm>
            <a:off x="382188" y="1015465"/>
            <a:ext cx="6433583"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dirty="0">
                <a:latin typeface="Corbel Light" panose="020B0303020204020204" pitchFamily="34" charset="0"/>
              </a:rPr>
              <a:t>What the DAC cannot do</a:t>
            </a:r>
          </a:p>
        </p:txBody>
      </p:sp>
      <p:sp>
        <p:nvSpPr>
          <p:cNvPr id="7" name="TextBox 6">
            <a:extLst>
              <a:ext uri="{FF2B5EF4-FFF2-40B4-BE49-F238E27FC236}">
                <a16:creationId xmlns:a16="http://schemas.microsoft.com/office/drawing/2014/main" id="{7698CF69-8FAE-42FD-B2E0-9247703F9BEA}"/>
              </a:ext>
            </a:extLst>
          </p:cNvPr>
          <p:cNvSpPr txBox="1"/>
          <p:nvPr/>
        </p:nvSpPr>
        <p:spPr>
          <a:xfrm>
            <a:off x="206108" y="1739225"/>
            <a:ext cx="11857536" cy="400110"/>
          </a:xfrm>
          <a:prstGeom prst="rect">
            <a:avLst/>
          </a:prstGeom>
          <a:noFill/>
        </p:spPr>
        <p:txBody>
          <a:bodyPr wrap="square">
            <a:spAutoFit/>
          </a:bodyPr>
          <a:lstStyle/>
          <a:p>
            <a:pPr marL="342900" indent="-342900" algn="l">
              <a:buFont typeface="Arial" panose="020B0604020202020204" pitchFamily="34" charset="0"/>
              <a:buChar char="•"/>
            </a:pPr>
            <a:r>
              <a:rPr lang="en-GB" sz="2000" b="0" i="0" dirty="0">
                <a:solidFill>
                  <a:srgbClr val="000000"/>
                </a:solidFill>
                <a:effectLst/>
                <a:latin typeface="Corbel Light" panose="020B0303020204020204" pitchFamily="34" charset="0"/>
              </a:rPr>
              <a:t>Make decisions </a:t>
            </a:r>
          </a:p>
        </p:txBody>
      </p:sp>
      <p:sp>
        <p:nvSpPr>
          <p:cNvPr id="8" name="TextBox 7">
            <a:extLst>
              <a:ext uri="{FF2B5EF4-FFF2-40B4-BE49-F238E27FC236}">
                <a16:creationId xmlns:a16="http://schemas.microsoft.com/office/drawing/2014/main" id="{997697A9-A0C4-4F75-B59A-8E41DBC5E7E5}"/>
              </a:ext>
            </a:extLst>
          </p:cNvPr>
          <p:cNvSpPr txBox="1"/>
          <p:nvPr/>
        </p:nvSpPr>
        <p:spPr>
          <a:xfrm>
            <a:off x="206108" y="2981054"/>
            <a:ext cx="11857536" cy="400110"/>
          </a:xfrm>
          <a:prstGeom prst="rect">
            <a:avLst/>
          </a:prstGeom>
          <a:noFill/>
        </p:spPr>
        <p:txBody>
          <a:bodyPr wrap="square">
            <a:spAutoFit/>
          </a:bodyPr>
          <a:lstStyle/>
          <a:p>
            <a:pPr marL="342900" indent="-342900" algn="l">
              <a:buFont typeface="Arial" panose="020B0604020202020204" pitchFamily="34" charset="0"/>
              <a:buChar char="•"/>
            </a:pPr>
            <a:r>
              <a:rPr lang="en-GB" sz="2000" dirty="0">
                <a:solidFill>
                  <a:srgbClr val="000000"/>
                </a:solidFill>
                <a:latin typeface="Corbel Light" panose="020B0303020204020204" pitchFamily="34" charset="0"/>
              </a:rPr>
              <a:t>Stop faculty applications from progressing</a:t>
            </a:r>
            <a:r>
              <a:rPr lang="en-GB" sz="2000" b="0" i="0" dirty="0">
                <a:solidFill>
                  <a:srgbClr val="000000"/>
                </a:solidFill>
                <a:effectLst/>
                <a:latin typeface="Corbel Light" panose="020B0303020204020204" pitchFamily="34" charset="0"/>
              </a:rPr>
              <a:t> </a:t>
            </a:r>
          </a:p>
        </p:txBody>
      </p:sp>
      <p:sp>
        <p:nvSpPr>
          <p:cNvPr id="9" name="TextBox 8">
            <a:extLst>
              <a:ext uri="{FF2B5EF4-FFF2-40B4-BE49-F238E27FC236}">
                <a16:creationId xmlns:a16="http://schemas.microsoft.com/office/drawing/2014/main" id="{28E63F34-6C16-4396-8E5E-07F80DFDF98C}"/>
              </a:ext>
            </a:extLst>
          </p:cNvPr>
          <p:cNvSpPr txBox="1"/>
          <p:nvPr/>
        </p:nvSpPr>
        <p:spPr>
          <a:xfrm>
            <a:off x="206108" y="2335652"/>
            <a:ext cx="11857536" cy="400110"/>
          </a:xfrm>
          <a:prstGeom prst="rect">
            <a:avLst/>
          </a:prstGeom>
          <a:noFill/>
        </p:spPr>
        <p:txBody>
          <a:bodyPr wrap="square">
            <a:spAutoFit/>
          </a:bodyPr>
          <a:lstStyle/>
          <a:p>
            <a:pPr marL="342900" indent="-342900" algn="l">
              <a:buFont typeface="Arial" panose="020B0604020202020204" pitchFamily="34" charset="0"/>
              <a:buChar char="•"/>
            </a:pPr>
            <a:r>
              <a:rPr lang="en-GB" sz="2000" dirty="0">
                <a:solidFill>
                  <a:srgbClr val="000000"/>
                </a:solidFill>
                <a:latin typeface="Corbel Light" panose="020B0303020204020204" pitchFamily="34" charset="0"/>
              </a:rPr>
              <a:t>Tell you what to do with regards to an application</a:t>
            </a:r>
            <a:endParaRPr lang="en-GB" sz="2000" b="0" i="0" dirty="0">
              <a:solidFill>
                <a:srgbClr val="000000"/>
              </a:solidFill>
              <a:effectLst/>
              <a:latin typeface="Corbel Light" panose="020B0303020204020204" pitchFamily="34" charset="0"/>
            </a:endParaRPr>
          </a:p>
        </p:txBody>
      </p:sp>
      <p:sp>
        <p:nvSpPr>
          <p:cNvPr id="11" name="TextBox 10">
            <a:extLst>
              <a:ext uri="{FF2B5EF4-FFF2-40B4-BE49-F238E27FC236}">
                <a16:creationId xmlns:a16="http://schemas.microsoft.com/office/drawing/2014/main" id="{BD25399E-2B1B-43DD-9D24-EF2C19EF6BE5}"/>
              </a:ext>
            </a:extLst>
          </p:cNvPr>
          <p:cNvSpPr txBox="1"/>
          <p:nvPr/>
        </p:nvSpPr>
        <p:spPr>
          <a:xfrm>
            <a:off x="206108" y="4968471"/>
            <a:ext cx="11857536" cy="400110"/>
          </a:xfrm>
          <a:prstGeom prst="rect">
            <a:avLst/>
          </a:prstGeom>
          <a:noFill/>
        </p:spPr>
        <p:txBody>
          <a:bodyPr wrap="square">
            <a:spAutoFit/>
          </a:bodyPr>
          <a:lstStyle/>
          <a:p>
            <a:pPr marL="342900" indent="-342900" algn="l">
              <a:buFont typeface="Arial" panose="020B0604020202020204" pitchFamily="34" charset="0"/>
              <a:buChar char="•"/>
            </a:pPr>
            <a:r>
              <a:rPr lang="en-GB" sz="2000" dirty="0">
                <a:solidFill>
                  <a:srgbClr val="000000"/>
                </a:solidFill>
                <a:latin typeface="Corbel Light" panose="020B0303020204020204" pitchFamily="34" charset="0"/>
              </a:rPr>
              <a:t>Read minds!!!</a:t>
            </a:r>
            <a:endParaRPr lang="en-GB" sz="2000" b="0" i="0" dirty="0">
              <a:solidFill>
                <a:srgbClr val="000000"/>
              </a:solidFill>
              <a:effectLst/>
              <a:latin typeface="Corbel Light" panose="020B0303020204020204" pitchFamily="34" charset="0"/>
            </a:endParaRPr>
          </a:p>
        </p:txBody>
      </p:sp>
      <p:sp>
        <p:nvSpPr>
          <p:cNvPr id="12" name="TextBox 11">
            <a:extLst>
              <a:ext uri="{FF2B5EF4-FFF2-40B4-BE49-F238E27FC236}">
                <a16:creationId xmlns:a16="http://schemas.microsoft.com/office/drawing/2014/main" id="{41AAA056-10A4-4889-944A-C8CB057AA3BA}"/>
              </a:ext>
            </a:extLst>
          </p:cNvPr>
          <p:cNvSpPr txBox="1"/>
          <p:nvPr/>
        </p:nvSpPr>
        <p:spPr>
          <a:xfrm>
            <a:off x="206108" y="3624186"/>
            <a:ext cx="11857536" cy="400110"/>
          </a:xfrm>
          <a:prstGeom prst="rect">
            <a:avLst/>
          </a:prstGeom>
          <a:noFill/>
        </p:spPr>
        <p:txBody>
          <a:bodyPr wrap="square">
            <a:spAutoFit/>
          </a:bodyPr>
          <a:lstStyle/>
          <a:p>
            <a:pPr marL="342900" indent="-342900" algn="l">
              <a:buFont typeface="Arial" panose="020B0604020202020204" pitchFamily="34" charset="0"/>
              <a:buChar char="•"/>
            </a:pPr>
            <a:r>
              <a:rPr lang="en-GB" sz="2000" b="0" i="0" dirty="0">
                <a:solidFill>
                  <a:srgbClr val="000000"/>
                </a:solidFill>
                <a:effectLst/>
                <a:latin typeface="Corbel Light" panose="020B0303020204020204" pitchFamily="34" charset="0"/>
              </a:rPr>
              <a:t>Recommend particular </a:t>
            </a:r>
            <a:r>
              <a:rPr lang="en-GB" sz="2000" dirty="0">
                <a:solidFill>
                  <a:srgbClr val="000000"/>
                </a:solidFill>
                <a:latin typeface="Corbel Light" panose="020B0303020204020204" pitchFamily="34" charset="0"/>
              </a:rPr>
              <a:t>contractors</a:t>
            </a:r>
            <a:r>
              <a:rPr lang="en-GB" sz="2000" b="0" i="0" dirty="0">
                <a:solidFill>
                  <a:srgbClr val="000000"/>
                </a:solidFill>
                <a:effectLst/>
                <a:latin typeface="Corbel Light" panose="020B0303020204020204" pitchFamily="34" charset="0"/>
              </a:rPr>
              <a:t> </a:t>
            </a:r>
          </a:p>
        </p:txBody>
      </p:sp>
      <p:sp>
        <p:nvSpPr>
          <p:cNvPr id="13" name="TextBox 12">
            <a:extLst>
              <a:ext uri="{FF2B5EF4-FFF2-40B4-BE49-F238E27FC236}">
                <a16:creationId xmlns:a16="http://schemas.microsoft.com/office/drawing/2014/main" id="{EEAF4C38-018A-4B77-BE7C-51ECAEFEE016}"/>
              </a:ext>
            </a:extLst>
          </p:cNvPr>
          <p:cNvSpPr txBox="1"/>
          <p:nvPr/>
        </p:nvSpPr>
        <p:spPr>
          <a:xfrm>
            <a:off x="206108" y="4245100"/>
            <a:ext cx="11857536" cy="400110"/>
          </a:xfrm>
          <a:prstGeom prst="rect">
            <a:avLst/>
          </a:prstGeom>
          <a:noFill/>
        </p:spPr>
        <p:txBody>
          <a:bodyPr wrap="square">
            <a:spAutoFit/>
          </a:bodyPr>
          <a:lstStyle/>
          <a:p>
            <a:pPr marL="342900" indent="-342900" algn="l">
              <a:buFont typeface="Arial" panose="020B0604020202020204" pitchFamily="34" charset="0"/>
              <a:buChar char="•"/>
            </a:pPr>
            <a:r>
              <a:rPr lang="en-GB" sz="2000" dirty="0">
                <a:solidFill>
                  <a:srgbClr val="000000"/>
                </a:solidFill>
                <a:latin typeface="Corbel Light" panose="020B0303020204020204" pitchFamily="34" charset="0"/>
              </a:rPr>
              <a:t>Settle disputes and arguments</a:t>
            </a:r>
            <a:r>
              <a:rPr lang="en-GB" sz="2000" b="0" i="0" dirty="0">
                <a:solidFill>
                  <a:srgbClr val="000000"/>
                </a:solidFill>
                <a:effectLst/>
                <a:latin typeface="Corbel Light" panose="020B0303020204020204" pitchFamily="34" charset="0"/>
              </a:rPr>
              <a:t> </a:t>
            </a:r>
          </a:p>
        </p:txBody>
      </p:sp>
    </p:spTree>
    <p:extLst>
      <p:ext uri="{BB962C8B-B14F-4D97-AF65-F5344CB8AC3E}">
        <p14:creationId xmlns:p14="http://schemas.microsoft.com/office/powerpoint/2010/main" val="228430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1+#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5A3C50-6AAB-4207-A67A-FF546621BA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6034" y="156300"/>
            <a:ext cx="1979930" cy="928370"/>
          </a:xfrm>
          <a:prstGeom prst="rect">
            <a:avLst/>
          </a:prstGeom>
        </p:spPr>
      </p:pic>
      <p:pic>
        <p:nvPicPr>
          <p:cNvPr id="4" name="Picture 3" descr="A picture containing text, sign, outdoor&#10;&#10;Description automatically generated">
            <a:extLst>
              <a:ext uri="{FF2B5EF4-FFF2-40B4-BE49-F238E27FC236}">
                <a16:creationId xmlns:a16="http://schemas.microsoft.com/office/drawing/2014/main" id="{64F2ED71-9391-4250-ACAF-3E8E02159F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6226" y="6017895"/>
            <a:ext cx="1439545" cy="384810"/>
          </a:xfrm>
          <a:prstGeom prst="rect">
            <a:avLst/>
          </a:prstGeom>
        </p:spPr>
      </p:pic>
      <p:pic>
        <p:nvPicPr>
          <p:cNvPr id="5" name="Picture 4">
            <a:extLst>
              <a:ext uri="{FF2B5EF4-FFF2-40B4-BE49-F238E27FC236}">
                <a16:creationId xmlns:a16="http://schemas.microsoft.com/office/drawing/2014/main" id="{A0E43A67-512F-41E8-B624-C7A6F57416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6210300"/>
            <a:ext cx="12269755" cy="647700"/>
          </a:xfrm>
          <a:prstGeom prst="rect">
            <a:avLst/>
          </a:prstGeom>
        </p:spPr>
      </p:pic>
      <p:sp>
        <p:nvSpPr>
          <p:cNvPr id="6" name="TextBox 5">
            <a:extLst>
              <a:ext uri="{FF2B5EF4-FFF2-40B4-BE49-F238E27FC236}">
                <a16:creationId xmlns:a16="http://schemas.microsoft.com/office/drawing/2014/main" id="{69BD71E5-696D-43AF-9E04-FF768249F19D}"/>
              </a:ext>
            </a:extLst>
          </p:cNvPr>
          <p:cNvSpPr txBox="1"/>
          <p:nvPr/>
        </p:nvSpPr>
        <p:spPr>
          <a:xfrm>
            <a:off x="382188" y="1015465"/>
            <a:ext cx="6433583"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dirty="0">
                <a:latin typeface="Corbel Light" panose="020B0303020204020204" pitchFamily="34" charset="0"/>
              </a:rPr>
              <a:t>Getting the most from the DAC</a:t>
            </a:r>
          </a:p>
        </p:txBody>
      </p:sp>
      <p:sp>
        <p:nvSpPr>
          <p:cNvPr id="7" name="TextBox 6">
            <a:extLst>
              <a:ext uri="{FF2B5EF4-FFF2-40B4-BE49-F238E27FC236}">
                <a16:creationId xmlns:a16="http://schemas.microsoft.com/office/drawing/2014/main" id="{CEFBAB6C-E91A-4F4E-BD48-A1A173C4A6BB}"/>
              </a:ext>
            </a:extLst>
          </p:cNvPr>
          <p:cNvSpPr txBox="1"/>
          <p:nvPr/>
        </p:nvSpPr>
        <p:spPr>
          <a:xfrm>
            <a:off x="206108" y="2878104"/>
            <a:ext cx="11857536" cy="400110"/>
          </a:xfrm>
          <a:prstGeom prst="rect">
            <a:avLst/>
          </a:prstGeom>
          <a:noFill/>
        </p:spPr>
        <p:txBody>
          <a:bodyPr wrap="square">
            <a:spAutoFit/>
          </a:bodyPr>
          <a:lstStyle/>
          <a:p>
            <a:pPr marL="342900" indent="-342900" algn="l">
              <a:buFont typeface="Arial" panose="020B0604020202020204" pitchFamily="34" charset="0"/>
              <a:buChar char="•"/>
            </a:pPr>
            <a:r>
              <a:rPr lang="en-GB" sz="2000" dirty="0">
                <a:solidFill>
                  <a:srgbClr val="000000"/>
                </a:solidFill>
                <a:latin typeface="Corbel Light" panose="020B0303020204020204" pitchFamily="34" charset="0"/>
              </a:rPr>
              <a:t>Specialist advice for things like organs and clocks</a:t>
            </a:r>
            <a:r>
              <a:rPr lang="en-GB" sz="2000" b="0" i="0" dirty="0">
                <a:solidFill>
                  <a:srgbClr val="000000"/>
                </a:solidFill>
                <a:effectLst/>
                <a:latin typeface="Corbel Light" panose="020B0303020204020204" pitchFamily="34" charset="0"/>
              </a:rPr>
              <a:t> </a:t>
            </a:r>
          </a:p>
        </p:txBody>
      </p:sp>
      <p:sp>
        <p:nvSpPr>
          <p:cNvPr id="8" name="TextBox 7">
            <a:extLst>
              <a:ext uri="{FF2B5EF4-FFF2-40B4-BE49-F238E27FC236}">
                <a16:creationId xmlns:a16="http://schemas.microsoft.com/office/drawing/2014/main" id="{39EA1CE2-4884-4BE2-A278-144AE703913F}"/>
              </a:ext>
            </a:extLst>
          </p:cNvPr>
          <p:cNvSpPr txBox="1"/>
          <p:nvPr/>
        </p:nvSpPr>
        <p:spPr>
          <a:xfrm>
            <a:off x="206108" y="1713726"/>
            <a:ext cx="11857536" cy="400110"/>
          </a:xfrm>
          <a:prstGeom prst="rect">
            <a:avLst/>
          </a:prstGeom>
          <a:noFill/>
        </p:spPr>
        <p:txBody>
          <a:bodyPr wrap="square">
            <a:spAutoFit/>
          </a:bodyPr>
          <a:lstStyle/>
          <a:p>
            <a:pPr marL="342900" indent="-342900" algn="l">
              <a:buFont typeface="Arial" panose="020B0604020202020204" pitchFamily="34" charset="0"/>
              <a:buChar char="•"/>
            </a:pPr>
            <a:r>
              <a:rPr lang="en-GB" sz="2000" dirty="0">
                <a:solidFill>
                  <a:srgbClr val="000000"/>
                </a:solidFill>
                <a:latin typeface="Corbel Light" panose="020B0303020204020204" pitchFamily="34" charset="0"/>
              </a:rPr>
              <a:t>Discuss proposals at an early stage to help a PCC in the right direction</a:t>
            </a:r>
            <a:r>
              <a:rPr lang="en-GB" sz="2000" b="0" i="0" dirty="0">
                <a:solidFill>
                  <a:srgbClr val="000000"/>
                </a:solidFill>
                <a:effectLst/>
                <a:latin typeface="Corbel Light" panose="020B0303020204020204" pitchFamily="34" charset="0"/>
              </a:rPr>
              <a:t> </a:t>
            </a:r>
          </a:p>
        </p:txBody>
      </p:sp>
      <p:sp>
        <p:nvSpPr>
          <p:cNvPr id="9" name="TextBox 8">
            <a:extLst>
              <a:ext uri="{FF2B5EF4-FFF2-40B4-BE49-F238E27FC236}">
                <a16:creationId xmlns:a16="http://schemas.microsoft.com/office/drawing/2014/main" id="{9F8E3D8E-256C-4D9D-A269-BA26FC539EA9}"/>
              </a:ext>
            </a:extLst>
          </p:cNvPr>
          <p:cNvSpPr txBox="1"/>
          <p:nvPr/>
        </p:nvSpPr>
        <p:spPr>
          <a:xfrm>
            <a:off x="206108" y="2295915"/>
            <a:ext cx="11857536" cy="400110"/>
          </a:xfrm>
          <a:prstGeom prst="rect">
            <a:avLst/>
          </a:prstGeom>
          <a:noFill/>
        </p:spPr>
        <p:txBody>
          <a:bodyPr wrap="square">
            <a:spAutoFit/>
          </a:bodyPr>
          <a:lstStyle/>
          <a:p>
            <a:pPr marL="342900" indent="-342900" algn="l">
              <a:buFont typeface="Arial" panose="020B0604020202020204" pitchFamily="34" charset="0"/>
              <a:buChar char="•"/>
            </a:pPr>
            <a:r>
              <a:rPr lang="en-GB" sz="2000" dirty="0">
                <a:solidFill>
                  <a:srgbClr val="000000"/>
                </a:solidFill>
                <a:latin typeface="Corbel Light" panose="020B0303020204020204" pitchFamily="34" charset="0"/>
              </a:rPr>
              <a:t>For larger projects organise a site visit</a:t>
            </a:r>
            <a:endParaRPr lang="en-GB" sz="2000" b="0" i="0" dirty="0">
              <a:solidFill>
                <a:srgbClr val="000000"/>
              </a:solidFill>
              <a:effectLst/>
              <a:latin typeface="Corbel Light" panose="020B0303020204020204" pitchFamily="34" charset="0"/>
            </a:endParaRPr>
          </a:p>
        </p:txBody>
      </p:sp>
      <p:sp>
        <p:nvSpPr>
          <p:cNvPr id="10" name="TextBox 9">
            <a:extLst>
              <a:ext uri="{FF2B5EF4-FFF2-40B4-BE49-F238E27FC236}">
                <a16:creationId xmlns:a16="http://schemas.microsoft.com/office/drawing/2014/main" id="{C682E558-1586-4548-8783-F247E3849965}"/>
              </a:ext>
            </a:extLst>
          </p:cNvPr>
          <p:cNvSpPr txBox="1"/>
          <p:nvPr/>
        </p:nvSpPr>
        <p:spPr>
          <a:xfrm>
            <a:off x="206108" y="3400403"/>
            <a:ext cx="11857536" cy="400110"/>
          </a:xfrm>
          <a:prstGeom prst="rect">
            <a:avLst/>
          </a:prstGeom>
          <a:noFill/>
        </p:spPr>
        <p:txBody>
          <a:bodyPr wrap="square">
            <a:spAutoFit/>
          </a:bodyPr>
          <a:lstStyle/>
          <a:p>
            <a:pPr marL="342900" indent="-342900" algn="l">
              <a:buFont typeface="Arial" panose="020B0604020202020204" pitchFamily="34" charset="0"/>
              <a:buChar char="•"/>
            </a:pPr>
            <a:r>
              <a:rPr lang="en-GB" sz="2000" b="0" i="0" dirty="0">
                <a:solidFill>
                  <a:srgbClr val="000000"/>
                </a:solidFill>
                <a:effectLst/>
                <a:latin typeface="Corbel Light" panose="020B0303020204020204" pitchFamily="34" charset="0"/>
              </a:rPr>
              <a:t>Start a </a:t>
            </a:r>
            <a:r>
              <a:rPr lang="en-GB" sz="2000" dirty="0">
                <a:solidFill>
                  <a:srgbClr val="000000"/>
                </a:solidFill>
                <a:latin typeface="Corbel Light" panose="020B0303020204020204" pitchFamily="34" charset="0"/>
              </a:rPr>
              <a:t>faculty application and get the relevant information on that</a:t>
            </a:r>
            <a:endParaRPr lang="en-GB" sz="2000" b="0" i="0" dirty="0">
              <a:solidFill>
                <a:srgbClr val="000000"/>
              </a:solidFill>
              <a:effectLst/>
              <a:latin typeface="Corbel Light" panose="020B0303020204020204" pitchFamily="34" charset="0"/>
            </a:endParaRPr>
          </a:p>
        </p:txBody>
      </p:sp>
      <p:sp>
        <p:nvSpPr>
          <p:cNvPr id="11" name="TextBox 10">
            <a:extLst>
              <a:ext uri="{FF2B5EF4-FFF2-40B4-BE49-F238E27FC236}">
                <a16:creationId xmlns:a16="http://schemas.microsoft.com/office/drawing/2014/main" id="{B404122F-A42F-4E64-9450-DB6F27A1C7E0}"/>
              </a:ext>
            </a:extLst>
          </p:cNvPr>
          <p:cNvSpPr txBox="1"/>
          <p:nvPr/>
        </p:nvSpPr>
        <p:spPr>
          <a:xfrm>
            <a:off x="206108" y="4056967"/>
            <a:ext cx="11857536" cy="400110"/>
          </a:xfrm>
          <a:prstGeom prst="rect">
            <a:avLst/>
          </a:prstGeom>
          <a:noFill/>
        </p:spPr>
        <p:txBody>
          <a:bodyPr wrap="square">
            <a:spAutoFit/>
          </a:bodyPr>
          <a:lstStyle/>
          <a:p>
            <a:pPr marL="342900" indent="-342900" algn="l">
              <a:buFont typeface="Arial" panose="020B0604020202020204" pitchFamily="34" charset="0"/>
              <a:buChar char="•"/>
            </a:pPr>
            <a:r>
              <a:rPr lang="en-GB" sz="2000" b="0" i="0" dirty="0">
                <a:solidFill>
                  <a:srgbClr val="000000"/>
                </a:solidFill>
                <a:effectLst/>
                <a:latin typeface="Corbel Light" panose="020B0303020204020204" pitchFamily="34" charset="0"/>
              </a:rPr>
              <a:t>Have a good statement of Significance and need</a:t>
            </a:r>
          </a:p>
        </p:txBody>
      </p:sp>
      <p:sp>
        <p:nvSpPr>
          <p:cNvPr id="12" name="TextBox 11">
            <a:extLst>
              <a:ext uri="{FF2B5EF4-FFF2-40B4-BE49-F238E27FC236}">
                <a16:creationId xmlns:a16="http://schemas.microsoft.com/office/drawing/2014/main" id="{9D0E2E73-57DC-4A21-8C4B-F6EA91184209}"/>
              </a:ext>
            </a:extLst>
          </p:cNvPr>
          <p:cNvSpPr txBox="1"/>
          <p:nvPr/>
        </p:nvSpPr>
        <p:spPr>
          <a:xfrm>
            <a:off x="206108" y="4713531"/>
            <a:ext cx="11857536" cy="400110"/>
          </a:xfrm>
          <a:prstGeom prst="rect">
            <a:avLst/>
          </a:prstGeom>
          <a:noFill/>
        </p:spPr>
        <p:txBody>
          <a:bodyPr wrap="square">
            <a:spAutoFit/>
          </a:bodyPr>
          <a:lstStyle/>
          <a:p>
            <a:pPr marL="342900" indent="-342900" algn="l">
              <a:buFont typeface="Arial" panose="020B0604020202020204" pitchFamily="34" charset="0"/>
              <a:buChar char="•"/>
            </a:pPr>
            <a:r>
              <a:rPr lang="en-GB" sz="2000" b="0" i="0" dirty="0">
                <a:solidFill>
                  <a:srgbClr val="000000"/>
                </a:solidFill>
                <a:effectLst/>
                <a:latin typeface="Corbel Light" panose="020B0303020204020204" pitchFamily="34" charset="0"/>
              </a:rPr>
              <a:t>Understand the latest guidance</a:t>
            </a:r>
          </a:p>
        </p:txBody>
      </p:sp>
      <p:sp>
        <p:nvSpPr>
          <p:cNvPr id="13" name="TextBox 12">
            <a:extLst>
              <a:ext uri="{FF2B5EF4-FFF2-40B4-BE49-F238E27FC236}">
                <a16:creationId xmlns:a16="http://schemas.microsoft.com/office/drawing/2014/main" id="{4F9E1F6E-1FE8-4F6F-B4E8-51901CD0D205}"/>
              </a:ext>
            </a:extLst>
          </p:cNvPr>
          <p:cNvSpPr txBox="1"/>
          <p:nvPr/>
        </p:nvSpPr>
        <p:spPr>
          <a:xfrm>
            <a:off x="206108" y="5353681"/>
            <a:ext cx="11857536" cy="400110"/>
          </a:xfrm>
          <a:prstGeom prst="rect">
            <a:avLst/>
          </a:prstGeom>
          <a:noFill/>
        </p:spPr>
        <p:txBody>
          <a:bodyPr wrap="square">
            <a:spAutoFit/>
          </a:bodyPr>
          <a:lstStyle/>
          <a:p>
            <a:pPr marL="342900" indent="-342900" algn="l">
              <a:buFont typeface="Arial" panose="020B0604020202020204" pitchFamily="34" charset="0"/>
              <a:buChar char="•"/>
            </a:pPr>
            <a:r>
              <a:rPr lang="en-GB" sz="2000" dirty="0">
                <a:solidFill>
                  <a:srgbClr val="000000"/>
                </a:solidFill>
                <a:latin typeface="Corbel Light" panose="020B0303020204020204" pitchFamily="34" charset="0"/>
              </a:rPr>
              <a:t>Make suggestions and requests regarding guidance</a:t>
            </a:r>
            <a:endParaRPr lang="en-GB" sz="2000" b="0" i="0" dirty="0">
              <a:solidFill>
                <a:srgbClr val="000000"/>
              </a:solidFill>
              <a:effectLst/>
              <a:latin typeface="Corbel Light" panose="020B0303020204020204" pitchFamily="34" charset="0"/>
            </a:endParaRPr>
          </a:p>
        </p:txBody>
      </p:sp>
    </p:spTree>
    <p:extLst>
      <p:ext uri="{BB962C8B-B14F-4D97-AF65-F5344CB8AC3E}">
        <p14:creationId xmlns:p14="http://schemas.microsoft.com/office/powerpoint/2010/main" val="108767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1+#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1+#ppt_w/2"/>
                                          </p:val>
                                        </p:tav>
                                        <p:tav tm="100000">
                                          <p:val>
                                            <p:strVal val="#ppt_x"/>
                                          </p:val>
                                        </p:tav>
                                      </p:tavLst>
                                    </p:anim>
                                    <p:anim calcmode="lin" valueType="num">
                                      <p:cBhvr additive="base">
                                        <p:cTn id="4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5A3C50-6AAB-4207-A67A-FF546621BA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6034" y="156300"/>
            <a:ext cx="1979930" cy="928370"/>
          </a:xfrm>
          <a:prstGeom prst="rect">
            <a:avLst/>
          </a:prstGeom>
        </p:spPr>
      </p:pic>
      <p:pic>
        <p:nvPicPr>
          <p:cNvPr id="4" name="Picture 3" descr="A picture containing text, sign, outdoor&#10;&#10;Description automatically generated">
            <a:extLst>
              <a:ext uri="{FF2B5EF4-FFF2-40B4-BE49-F238E27FC236}">
                <a16:creationId xmlns:a16="http://schemas.microsoft.com/office/drawing/2014/main" id="{64F2ED71-9391-4250-ACAF-3E8E02159F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6226" y="6017895"/>
            <a:ext cx="1439545" cy="384810"/>
          </a:xfrm>
          <a:prstGeom prst="rect">
            <a:avLst/>
          </a:prstGeom>
        </p:spPr>
      </p:pic>
      <p:pic>
        <p:nvPicPr>
          <p:cNvPr id="5" name="Picture 4">
            <a:extLst>
              <a:ext uri="{FF2B5EF4-FFF2-40B4-BE49-F238E27FC236}">
                <a16:creationId xmlns:a16="http://schemas.microsoft.com/office/drawing/2014/main" id="{A0E43A67-512F-41E8-B624-C7A6F57416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6210300"/>
            <a:ext cx="12269755" cy="647700"/>
          </a:xfrm>
          <a:prstGeom prst="rect">
            <a:avLst/>
          </a:prstGeom>
        </p:spPr>
      </p:pic>
      <p:sp>
        <p:nvSpPr>
          <p:cNvPr id="6" name="TextBox 5">
            <a:extLst>
              <a:ext uri="{FF2B5EF4-FFF2-40B4-BE49-F238E27FC236}">
                <a16:creationId xmlns:a16="http://schemas.microsoft.com/office/drawing/2014/main" id="{69E35D91-73CF-42EA-80C1-61E348831FBB}"/>
              </a:ext>
            </a:extLst>
          </p:cNvPr>
          <p:cNvSpPr txBox="1"/>
          <p:nvPr/>
        </p:nvSpPr>
        <p:spPr>
          <a:xfrm>
            <a:off x="4920916" y="4381233"/>
            <a:ext cx="242792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dirty="0">
                <a:latin typeface="Corbel Light" panose="020B0303020204020204" pitchFamily="34" charset="0"/>
              </a:rPr>
              <a:t>Any questions?</a:t>
            </a:r>
          </a:p>
        </p:txBody>
      </p:sp>
      <p:sp>
        <p:nvSpPr>
          <p:cNvPr id="7" name="TextBox 6">
            <a:extLst>
              <a:ext uri="{FF2B5EF4-FFF2-40B4-BE49-F238E27FC236}">
                <a16:creationId xmlns:a16="http://schemas.microsoft.com/office/drawing/2014/main" id="{B2C111D2-7FDB-4610-8C30-B27BAFA4DE34}"/>
              </a:ext>
            </a:extLst>
          </p:cNvPr>
          <p:cNvSpPr txBox="1"/>
          <p:nvPr/>
        </p:nvSpPr>
        <p:spPr>
          <a:xfrm>
            <a:off x="4289500" y="5150491"/>
            <a:ext cx="3612995"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dirty="0">
                <a:latin typeface="Corbel Light" panose="020B0303020204020204" pitchFamily="34" charset="0"/>
              </a:rPr>
              <a:t>Thank you for joining us</a:t>
            </a:r>
          </a:p>
        </p:txBody>
      </p:sp>
      <p:sp>
        <p:nvSpPr>
          <p:cNvPr id="8" name="TextBox 5">
            <a:extLst>
              <a:ext uri="{FF2B5EF4-FFF2-40B4-BE49-F238E27FC236}">
                <a16:creationId xmlns:a16="http://schemas.microsoft.com/office/drawing/2014/main" id="{E6A07E5F-B575-4B38-B193-9E41D19157B2}"/>
              </a:ext>
            </a:extLst>
          </p:cNvPr>
          <p:cNvSpPr txBox="1"/>
          <p:nvPr/>
        </p:nvSpPr>
        <p:spPr>
          <a:xfrm>
            <a:off x="2099874" y="1989366"/>
            <a:ext cx="7992252"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a:latin typeface="Corbel Light" panose="020B0303020204020204" pitchFamily="34" charset="0"/>
              </a:rPr>
              <a:t>Objectives:</a:t>
            </a:r>
          </a:p>
          <a:p>
            <a:pPr algn="ctr"/>
            <a:endParaRPr lang="en-GB" sz="2000" dirty="0">
              <a:latin typeface="Corbel Light" panose="020B0303020204020204" pitchFamily="34" charset="0"/>
            </a:endParaRPr>
          </a:p>
          <a:p>
            <a:pPr marL="342900" indent="-342900" algn="ctr">
              <a:buFont typeface="Arial" panose="020B0604020202020204" pitchFamily="34" charset="0"/>
              <a:buChar char="•"/>
            </a:pPr>
            <a:r>
              <a:rPr lang="en-GB" sz="2000" dirty="0">
                <a:latin typeface="Corbel Light" panose="020B0303020204020204" pitchFamily="34" charset="0"/>
              </a:rPr>
              <a:t>Understand the history behind the DAC</a:t>
            </a:r>
          </a:p>
          <a:p>
            <a:pPr marL="342900" indent="-342900" algn="ctr">
              <a:buFont typeface="Arial" panose="020B0604020202020204" pitchFamily="34" charset="0"/>
              <a:buChar char="•"/>
            </a:pPr>
            <a:r>
              <a:rPr lang="en-GB" sz="2000" dirty="0">
                <a:latin typeface="Corbel Light" panose="020B0303020204020204" pitchFamily="34" charset="0"/>
              </a:rPr>
              <a:t>Understand the role of the DAC</a:t>
            </a:r>
          </a:p>
          <a:p>
            <a:pPr marL="342900" indent="-342900" algn="ctr">
              <a:buFont typeface="Arial" panose="020B0604020202020204" pitchFamily="34" charset="0"/>
              <a:buChar char="•"/>
            </a:pPr>
            <a:r>
              <a:rPr lang="en-GB" sz="2000" dirty="0">
                <a:latin typeface="Corbel Light" panose="020B0303020204020204" pitchFamily="34" charset="0"/>
              </a:rPr>
              <a:t>Understand what the DAC can and cannot do</a:t>
            </a:r>
          </a:p>
          <a:p>
            <a:pPr marL="342900" indent="-342900" algn="ctr">
              <a:buFont typeface="Arial" panose="020B0604020202020204" pitchFamily="34" charset="0"/>
              <a:buChar char="•"/>
            </a:pPr>
            <a:r>
              <a:rPr lang="en-GB" sz="2000" dirty="0">
                <a:latin typeface="Corbel Light" panose="020B0303020204020204" pitchFamily="34" charset="0"/>
              </a:rPr>
              <a:t>Hints and Tips of getting the most out of the DAC</a:t>
            </a:r>
          </a:p>
        </p:txBody>
      </p:sp>
      <p:sp>
        <p:nvSpPr>
          <p:cNvPr id="9" name="TextBox 8">
            <a:extLst>
              <a:ext uri="{FF2B5EF4-FFF2-40B4-BE49-F238E27FC236}">
                <a16:creationId xmlns:a16="http://schemas.microsoft.com/office/drawing/2014/main" id="{3D304115-675E-4837-8920-AD12EB9C9690}"/>
              </a:ext>
            </a:extLst>
          </p:cNvPr>
          <p:cNvSpPr txBox="1"/>
          <p:nvPr/>
        </p:nvSpPr>
        <p:spPr>
          <a:xfrm>
            <a:off x="5088061" y="1275408"/>
            <a:ext cx="197993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dirty="0">
                <a:latin typeface="Corbel Light" panose="020B0303020204020204" pitchFamily="34" charset="0"/>
              </a:rPr>
              <a:t>Conclusion</a:t>
            </a:r>
          </a:p>
        </p:txBody>
      </p:sp>
    </p:spTree>
    <p:extLst>
      <p:ext uri="{BB962C8B-B14F-4D97-AF65-F5344CB8AC3E}">
        <p14:creationId xmlns:p14="http://schemas.microsoft.com/office/powerpoint/2010/main" val="234839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5A3C50-6AAB-4207-A67A-FF546621BA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6034" y="156300"/>
            <a:ext cx="1979930" cy="928370"/>
          </a:xfrm>
          <a:prstGeom prst="rect">
            <a:avLst/>
          </a:prstGeom>
        </p:spPr>
      </p:pic>
      <p:pic>
        <p:nvPicPr>
          <p:cNvPr id="4" name="Picture 3" descr="A picture containing text, sign, outdoor&#10;&#10;Description automatically generated">
            <a:extLst>
              <a:ext uri="{FF2B5EF4-FFF2-40B4-BE49-F238E27FC236}">
                <a16:creationId xmlns:a16="http://schemas.microsoft.com/office/drawing/2014/main" id="{64F2ED71-9391-4250-ACAF-3E8E02159F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6226" y="6017895"/>
            <a:ext cx="1439545" cy="384810"/>
          </a:xfrm>
          <a:prstGeom prst="rect">
            <a:avLst/>
          </a:prstGeom>
        </p:spPr>
      </p:pic>
      <p:pic>
        <p:nvPicPr>
          <p:cNvPr id="5" name="Picture 4">
            <a:extLst>
              <a:ext uri="{FF2B5EF4-FFF2-40B4-BE49-F238E27FC236}">
                <a16:creationId xmlns:a16="http://schemas.microsoft.com/office/drawing/2014/main" id="{A0E43A67-512F-41E8-B624-C7A6F57416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6210300"/>
            <a:ext cx="12269755" cy="647700"/>
          </a:xfrm>
          <a:prstGeom prst="rect">
            <a:avLst/>
          </a:prstGeom>
        </p:spPr>
      </p:pic>
      <p:sp>
        <p:nvSpPr>
          <p:cNvPr id="6" name="TextBox 5">
            <a:extLst>
              <a:ext uri="{FF2B5EF4-FFF2-40B4-BE49-F238E27FC236}">
                <a16:creationId xmlns:a16="http://schemas.microsoft.com/office/drawing/2014/main" id="{EE45FFFB-3574-487E-9015-9A29495AA116}"/>
              </a:ext>
            </a:extLst>
          </p:cNvPr>
          <p:cNvSpPr txBox="1"/>
          <p:nvPr/>
        </p:nvSpPr>
        <p:spPr>
          <a:xfrm>
            <a:off x="814710" y="925697"/>
            <a:ext cx="476090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dirty="0">
                <a:latin typeface="Corbel Light" panose="020B0303020204020204" pitchFamily="34" charset="0"/>
              </a:rPr>
              <a:t>References and useful contacts:</a:t>
            </a:r>
          </a:p>
        </p:txBody>
      </p:sp>
      <p:sp>
        <p:nvSpPr>
          <p:cNvPr id="8" name="TextBox 7">
            <a:extLst>
              <a:ext uri="{FF2B5EF4-FFF2-40B4-BE49-F238E27FC236}">
                <a16:creationId xmlns:a16="http://schemas.microsoft.com/office/drawing/2014/main" id="{593369B3-3FEA-4D95-824A-4BC43D027D0A}"/>
              </a:ext>
            </a:extLst>
          </p:cNvPr>
          <p:cNvSpPr txBox="1"/>
          <p:nvPr/>
        </p:nvSpPr>
        <p:spPr>
          <a:xfrm>
            <a:off x="160861" y="1676910"/>
            <a:ext cx="11870278" cy="4108274"/>
          </a:xfrm>
          <a:prstGeom prst="rect">
            <a:avLst/>
          </a:prstGeom>
        </p:spPr>
        <p:txBody>
          <a:bodyPr vert="horz" lIns="91440" tIns="45720" rIns="91440" bIns="45720" rtlCol="0">
            <a:normAutofit lnSpcReduction="10000"/>
          </a:bodyPr>
          <a:lstStyle/>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Calibri" panose="020F0502020204030204"/>
                <a:ea typeface="+mn-ea"/>
                <a:cs typeface="+mn-cs"/>
              </a:rPr>
              <a:t>Church Buildings Team</a:t>
            </a:r>
            <a:r>
              <a:rPr lang="en-US" dirty="0">
                <a:latin typeface="Calibri" panose="020F0502020204030204"/>
              </a:rPr>
              <a:t>: </a:t>
            </a:r>
            <a:r>
              <a:rPr lang="en-US" dirty="0">
                <a:solidFill>
                  <a:prstClr val="white"/>
                </a:solidFill>
                <a:latin typeface="Calibri" panose="020F0502020204030204"/>
                <a:hlinkClick r:id="rId6"/>
              </a:rPr>
              <a:t>DAC@salisbury.anglican.org</a:t>
            </a:r>
            <a:r>
              <a:rPr lang="en-US" dirty="0">
                <a:solidFill>
                  <a:prstClr val="white"/>
                </a:solidFill>
                <a:latin typeface="Calibri" panose="020F0502020204030204"/>
              </a:rPr>
              <a:t> </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Calibri" panose="020F0502020204030204"/>
                <a:ea typeface="+mn-ea"/>
                <a:cs typeface="+mn-cs"/>
              </a:rPr>
              <a:t>Registry: </a:t>
            </a:r>
            <a:r>
              <a:rPr kumimoji="0" lang="en-US" sz="1800" b="0" i="0" u="none" strike="noStrike" kern="1200" cap="none" spc="0" normalizeH="0" baseline="0" noProof="0" dirty="0">
                <a:ln>
                  <a:noFill/>
                </a:ln>
                <a:solidFill>
                  <a:prstClr val="white"/>
                </a:solidFill>
                <a:effectLst/>
                <a:uLnTx/>
                <a:uFillTx/>
                <a:latin typeface="Calibri" panose="020F0502020204030204"/>
                <a:hlinkClick r:id="rId7"/>
              </a:rPr>
              <a:t>Registry</a:t>
            </a:r>
            <a:r>
              <a:rPr lang="en-US" dirty="0">
                <a:solidFill>
                  <a:prstClr val="white"/>
                </a:solidFill>
                <a:latin typeface="Calibri" panose="020F0502020204030204"/>
                <a:hlinkClick r:id="rId7"/>
              </a:rPr>
              <a:t>@salisbury.anglican.org</a:t>
            </a:r>
            <a:r>
              <a:rPr lang="en-US" dirty="0">
                <a:solidFill>
                  <a:prstClr val="white"/>
                </a:solidFill>
                <a:latin typeface="Calibri" panose="020F0502020204030204"/>
              </a:rPr>
              <a:t> </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Calibri" panose="020F0502020204030204"/>
                <a:ea typeface="+mn-ea"/>
                <a:cs typeface="+mn-cs"/>
              </a:rPr>
              <a:t>Parish Support: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8"/>
              </a:rPr>
              <a:t>Parishsupport@salisbury.anglican.org</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endParaRPr lang="en-US" dirty="0">
              <a:solidFill>
                <a:prstClr val="white"/>
              </a:solidFill>
              <a:latin typeface="Calibri" panose="020F0502020204030204"/>
            </a:endParaRP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dirty="0">
                <a:latin typeface="Calibri" panose="020F0502020204030204"/>
              </a:rPr>
              <a:t>Church Buildings Team</a:t>
            </a:r>
            <a:r>
              <a:rPr kumimoji="0" lang="en-US" sz="1800" b="0" i="0" u="none" strike="noStrike" kern="1200" cap="none" spc="0" normalizeH="0" baseline="0" noProof="0" dirty="0">
                <a:ln>
                  <a:noFill/>
                </a:ln>
                <a:effectLst/>
                <a:uLnTx/>
                <a:uFillTx/>
                <a:latin typeface="Calibri" panose="020F0502020204030204"/>
                <a:ea typeface="+mn-ea"/>
                <a:cs typeface="+mn-cs"/>
              </a:rPr>
              <a:t> Website: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9"/>
              </a:rPr>
              <a:t>https://www.salisbury.anglican.org/parishes/dac</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Calibri" panose="020F0502020204030204"/>
                <a:ea typeface="+mn-ea"/>
                <a:cs typeface="+mn-cs"/>
              </a:rPr>
              <a:t>Diocesan QI scheme: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10"/>
              </a:rPr>
              <a:t>https://www.salisbury.anglican.org/parishes/dac/quinquennial-inspections</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dirty="0">
                <a:latin typeface="Calibri" panose="020F0502020204030204"/>
              </a:rPr>
              <a:t>Relevant legislation (including schedule 1 List and B): </a:t>
            </a:r>
            <a:r>
              <a:rPr lang="en-US" dirty="0">
                <a:solidFill>
                  <a:prstClr val="white"/>
                </a:solidFill>
                <a:latin typeface="Calibri" panose="020F0502020204030204"/>
                <a:hlinkClick r:id="rId11"/>
              </a:rPr>
              <a:t>https://www.salisbury.anglican.org/parishes/dac/faculty-jurisdiction-ecclesiastical-exemption</a:t>
            </a:r>
            <a:r>
              <a:rPr lang="en-US" dirty="0">
                <a:solidFill>
                  <a:prstClr val="white"/>
                </a:solidFill>
                <a:latin typeface="Calibri" panose="020F0502020204030204"/>
              </a:rPr>
              <a:t> </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lang="en-US" dirty="0" err="1">
                <a:latin typeface="Calibri" panose="020F0502020204030204"/>
              </a:rPr>
              <a:t>Churchcare</a:t>
            </a:r>
            <a:r>
              <a:rPr lang="en-US" dirty="0">
                <a:latin typeface="Calibri" panose="020F0502020204030204"/>
              </a:rPr>
              <a:t> Website: </a:t>
            </a:r>
            <a:r>
              <a:rPr lang="en-US" dirty="0">
                <a:solidFill>
                  <a:prstClr val="white"/>
                </a:solidFill>
                <a:latin typeface="Calibri" panose="020F0502020204030204"/>
                <a:hlinkClick r:id="rId12"/>
              </a:rPr>
              <a:t>https://www.churchofengland.org/resources/churchcare/church-buildings-council</a:t>
            </a:r>
            <a:r>
              <a:rPr lang="en-US" dirty="0">
                <a:solidFill>
                  <a:prstClr val="white"/>
                </a:solidFill>
                <a:latin typeface="Calibri" panose="020F0502020204030204"/>
              </a:rPr>
              <a:t> </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Calibri" panose="020F0502020204030204"/>
                <a:ea typeface="+mn-ea"/>
                <a:cs typeface="+mn-cs"/>
              </a:rPr>
              <a:t>Parish Buying: </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hlinkClick r:id="rId13"/>
              </a:rPr>
              <a:t>https://www.parishbuying.org.uk/</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endParaRPr lang="en-US" dirty="0">
              <a:solidFill>
                <a:prstClr val="white"/>
              </a:solidFill>
              <a:latin typeface="Calibri" panose="020F0502020204030204"/>
            </a:endParaRPr>
          </a:p>
          <a:p>
            <a:pPr marL="342900" indent="-342900">
              <a:buFont typeface="Arial" panose="020B0604020202020204" pitchFamily="34" charset="0"/>
              <a:buChar char="•"/>
            </a:pPr>
            <a:r>
              <a:rPr lang="en-GB" sz="1800" dirty="0">
                <a:latin typeface="Corbel Light" panose="020B0303020204020204" pitchFamily="34" charset="0"/>
                <a:hlinkClick r:id="rId14"/>
              </a:rPr>
              <a:t>History of Ecclesiastical Exemption</a:t>
            </a:r>
            <a:endParaRPr lang="en-GB" sz="1800" dirty="0">
              <a:latin typeface="Corbel Light" panose="020B0303020204020204" pitchFamily="34" charset="0"/>
            </a:endParaRPr>
          </a:p>
          <a:p>
            <a:pPr marL="342900" indent="-342900">
              <a:buFont typeface="Arial" panose="020B0604020202020204" pitchFamily="34" charset="0"/>
              <a:buChar char="•"/>
            </a:pPr>
            <a:r>
              <a:rPr lang="en-GB" sz="1800" dirty="0">
                <a:latin typeface="Corbel Light" panose="020B0303020204020204" pitchFamily="34" charset="0"/>
                <a:hlinkClick r:id="rId15"/>
              </a:rPr>
              <a:t>Ecclesiastical Jurisdiction and Care of Churches Measure 2018 (Part 3)</a:t>
            </a:r>
            <a:endParaRPr lang="en-GB" sz="1800" dirty="0">
              <a:latin typeface="Corbel Light" panose="020B0303020204020204" pitchFamily="34" charset="0"/>
            </a:endParaRPr>
          </a:p>
          <a:p>
            <a:pPr marL="285750" marR="0" lvl="0" indent="-285750" algn="l" defTabSz="914400" rtl="0" eaLnBrk="1" fontAlgn="auto" latinLnBrk="0" hangingPunct="1">
              <a:lnSpc>
                <a:spcPct val="90000"/>
              </a:lnSpc>
              <a:spcBef>
                <a:spcPct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8407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D96F8E-4D68-4625-A24F-8539F3EE3C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6034" y="0"/>
            <a:ext cx="1979930" cy="928370"/>
          </a:xfrm>
          <a:prstGeom prst="rect">
            <a:avLst/>
          </a:prstGeom>
        </p:spPr>
      </p:pic>
      <p:pic>
        <p:nvPicPr>
          <p:cNvPr id="3" name="Picture 2" descr="A picture containing text, sign, outdoor&#10;&#10;Description automatically generated">
            <a:extLst>
              <a:ext uri="{FF2B5EF4-FFF2-40B4-BE49-F238E27FC236}">
                <a16:creationId xmlns:a16="http://schemas.microsoft.com/office/drawing/2014/main" id="{DB2B416D-2BF6-4794-8631-D3B4ADA845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6226" y="5895820"/>
            <a:ext cx="1439545" cy="476990"/>
          </a:xfrm>
          <a:prstGeom prst="rect">
            <a:avLst/>
          </a:prstGeom>
        </p:spPr>
      </p:pic>
      <p:pic>
        <p:nvPicPr>
          <p:cNvPr id="4" name="Picture 3">
            <a:extLst>
              <a:ext uri="{FF2B5EF4-FFF2-40B4-BE49-F238E27FC236}">
                <a16:creationId xmlns:a16="http://schemas.microsoft.com/office/drawing/2014/main" id="{E34621D6-D447-40C4-B0CB-7222084765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210300"/>
            <a:ext cx="12192000" cy="647700"/>
          </a:xfrm>
          <a:prstGeom prst="rect">
            <a:avLst/>
          </a:prstGeom>
        </p:spPr>
      </p:pic>
      <p:pic>
        <p:nvPicPr>
          <p:cNvPr id="8" name="Picture 7" descr="A group of soldiers in a meeting&#10;&#10;Description automatically generated with low confidence">
            <a:extLst>
              <a:ext uri="{FF2B5EF4-FFF2-40B4-BE49-F238E27FC236}">
                <a16:creationId xmlns:a16="http://schemas.microsoft.com/office/drawing/2014/main" id="{C87E163C-FA66-46AF-92CE-D747A3B841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46030" y="463849"/>
            <a:ext cx="3038100" cy="2481462"/>
          </a:xfrm>
          <a:prstGeom prst="rect">
            <a:avLst/>
          </a:prstGeom>
        </p:spPr>
      </p:pic>
      <p:sp>
        <p:nvSpPr>
          <p:cNvPr id="9" name="TextBox 5">
            <a:extLst>
              <a:ext uri="{FF2B5EF4-FFF2-40B4-BE49-F238E27FC236}">
                <a16:creationId xmlns:a16="http://schemas.microsoft.com/office/drawing/2014/main" id="{14747A09-F0A7-4888-92D4-3F94A8E38828}"/>
              </a:ext>
            </a:extLst>
          </p:cNvPr>
          <p:cNvSpPr txBox="1"/>
          <p:nvPr/>
        </p:nvSpPr>
        <p:spPr>
          <a:xfrm>
            <a:off x="507870" y="1708780"/>
            <a:ext cx="7992252" cy="25545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000" dirty="0">
              <a:latin typeface="Corbel Light" panose="020B0303020204020204" pitchFamily="34" charset="0"/>
            </a:endParaRPr>
          </a:p>
          <a:p>
            <a:pPr marL="342900" indent="-342900">
              <a:buFont typeface="Arial" panose="020B0604020202020204" pitchFamily="34" charset="0"/>
              <a:buChar char="•"/>
            </a:pPr>
            <a:r>
              <a:rPr lang="en-GB" sz="2000" dirty="0">
                <a:latin typeface="Corbel Light" panose="020B0303020204020204" pitchFamily="34" charset="0"/>
              </a:rPr>
              <a:t>Mute microphones</a:t>
            </a:r>
          </a:p>
          <a:p>
            <a:endParaRPr lang="en-GB" sz="2000" dirty="0">
              <a:latin typeface="Corbel Light" panose="020B0303020204020204" pitchFamily="34" charset="0"/>
            </a:endParaRPr>
          </a:p>
          <a:p>
            <a:pPr marL="342900" indent="-342900">
              <a:buFont typeface="Arial" panose="020B0604020202020204" pitchFamily="34" charset="0"/>
              <a:buChar char="•"/>
            </a:pPr>
            <a:r>
              <a:rPr lang="en-GB" sz="2000" dirty="0">
                <a:latin typeface="Corbel Light" panose="020B0303020204020204" pitchFamily="34" charset="0"/>
              </a:rPr>
              <a:t>Questions</a:t>
            </a:r>
          </a:p>
          <a:p>
            <a:endParaRPr lang="en-GB" sz="2000" dirty="0">
              <a:latin typeface="Corbel Light" panose="020B0303020204020204" pitchFamily="34" charset="0"/>
            </a:endParaRPr>
          </a:p>
          <a:p>
            <a:pPr marL="342900" indent="-342900">
              <a:buFont typeface="Arial" panose="020B0604020202020204" pitchFamily="34" charset="0"/>
              <a:buChar char="•"/>
            </a:pPr>
            <a:r>
              <a:rPr lang="en-GB" sz="2000" dirty="0">
                <a:latin typeface="Corbel Light" panose="020B0303020204020204" pitchFamily="34" charset="0"/>
              </a:rPr>
              <a:t>Notes</a:t>
            </a:r>
          </a:p>
          <a:p>
            <a:endParaRPr lang="en-GB" sz="2000" dirty="0">
              <a:latin typeface="Corbel Light" panose="020B0303020204020204" pitchFamily="34" charset="0"/>
            </a:endParaRPr>
          </a:p>
          <a:p>
            <a:pPr marL="342900" indent="-342900">
              <a:buFont typeface="Arial" panose="020B0604020202020204" pitchFamily="34" charset="0"/>
              <a:buChar char="•"/>
            </a:pPr>
            <a:r>
              <a:rPr lang="en-GB" sz="2000" dirty="0">
                <a:latin typeface="Corbel Light" panose="020B0303020204020204" pitchFamily="34" charset="0"/>
              </a:rPr>
              <a:t>Slides with links will be on the DAC website in the ‘Resources Library’</a:t>
            </a:r>
          </a:p>
        </p:txBody>
      </p:sp>
      <p:sp>
        <p:nvSpPr>
          <p:cNvPr id="10" name="TextBox 4">
            <a:extLst>
              <a:ext uri="{FF2B5EF4-FFF2-40B4-BE49-F238E27FC236}">
                <a16:creationId xmlns:a16="http://schemas.microsoft.com/office/drawing/2014/main" id="{E0464E5D-E5AC-4C96-9BF5-98BB583F894D}"/>
              </a:ext>
            </a:extLst>
          </p:cNvPr>
          <p:cNvSpPr txBox="1"/>
          <p:nvPr/>
        </p:nvSpPr>
        <p:spPr>
          <a:xfrm>
            <a:off x="507870" y="666760"/>
            <a:ext cx="2332175"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dirty="0">
                <a:latin typeface="Corbel Light" panose="020B0303020204020204" pitchFamily="34" charset="0"/>
              </a:rPr>
              <a:t>Preliminaries </a:t>
            </a:r>
          </a:p>
        </p:txBody>
      </p:sp>
    </p:spTree>
    <p:extLst>
      <p:ext uri="{BB962C8B-B14F-4D97-AF65-F5344CB8AC3E}">
        <p14:creationId xmlns:p14="http://schemas.microsoft.com/office/powerpoint/2010/main" val="3991471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01F4C3-AEC2-4B78-8EE1-918351BB1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6034" y="0"/>
            <a:ext cx="1979930" cy="928370"/>
          </a:xfrm>
          <a:prstGeom prst="rect">
            <a:avLst/>
          </a:prstGeom>
        </p:spPr>
      </p:pic>
      <p:pic>
        <p:nvPicPr>
          <p:cNvPr id="4" name="Picture 3" descr="A picture containing text, sign, outdoor&#10;&#10;Description automatically generated">
            <a:extLst>
              <a:ext uri="{FF2B5EF4-FFF2-40B4-BE49-F238E27FC236}">
                <a16:creationId xmlns:a16="http://schemas.microsoft.com/office/drawing/2014/main" id="{888FA08F-ED53-4074-9C42-F7F433BAB8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6226" y="6020227"/>
            <a:ext cx="1439545" cy="384810"/>
          </a:xfrm>
          <a:prstGeom prst="rect">
            <a:avLst/>
          </a:prstGeom>
        </p:spPr>
      </p:pic>
      <p:pic>
        <p:nvPicPr>
          <p:cNvPr id="5" name="Picture 4">
            <a:extLst>
              <a:ext uri="{FF2B5EF4-FFF2-40B4-BE49-F238E27FC236}">
                <a16:creationId xmlns:a16="http://schemas.microsoft.com/office/drawing/2014/main" id="{D429E401-E8FC-4406-9225-1963B5D43C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212632"/>
            <a:ext cx="12192000" cy="647700"/>
          </a:xfrm>
          <a:prstGeom prst="rect">
            <a:avLst/>
          </a:prstGeom>
        </p:spPr>
      </p:pic>
      <p:sp>
        <p:nvSpPr>
          <p:cNvPr id="6" name="TextBox 4">
            <a:extLst>
              <a:ext uri="{FF2B5EF4-FFF2-40B4-BE49-F238E27FC236}">
                <a16:creationId xmlns:a16="http://schemas.microsoft.com/office/drawing/2014/main" id="{4C66DE68-11DB-4DAA-8A2E-38C63B92D904}"/>
              </a:ext>
            </a:extLst>
          </p:cNvPr>
          <p:cNvSpPr txBox="1"/>
          <p:nvPr/>
        </p:nvSpPr>
        <p:spPr>
          <a:xfrm>
            <a:off x="507870" y="666760"/>
            <a:ext cx="2332175"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dirty="0">
                <a:latin typeface="Corbel Light" panose="020B0303020204020204" pitchFamily="34" charset="0"/>
              </a:rPr>
              <a:t>Range </a:t>
            </a:r>
          </a:p>
        </p:txBody>
      </p:sp>
      <p:sp>
        <p:nvSpPr>
          <p:cNvPr id="7" name="TextBox 5">
            <a:extLst>
              <a:ext uri="{FF2B5EF4-FFF2-40B4-BE49-F238E27FC236}">
                <a16:creationId xmlns:a16="http://schemas.microsoft.com/office/drawing/2014/main" id="{2ACBA94E-4438-43B7-8E94-C18237B9D6A3}"/>
              </a:ext>
            </a:extLst>
          </p:cNvPr>
          <p:cNvSpPr txBox="1"/>
          <p:nvPr/>
        </p:nvSpPr>
        <p:spPr>
          <a:xfrm>
            <a:off x="507870" y="1822947"/>
            <a:ext cx="7992252"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2000" dirty="0">
              <a:latin typeface="Corbel Light" panose="020B0303020204020204" pitchFamily="34" charset="0"/>
            </a:endParaRPr>
          </a:p>
          <a:p>
            <a:r>
              <a:rPr lang="en-GB" sz="2000" dirty="0">
                <a:latin typeface="Corbel Light" panose="020B0303020204020204" pitchFamily="34" charset="0"/>
              </a:rPr>
              <a:t>Duration - 1hour</a:t>
            </a:r>
          </a:p>
          <a:p>
            <a:endParaRPr lang="en-GB" sz="2000" dirty="0">
              <a:latin typeface="Corbel Light" panose="020B0303020204020204" pitchFamily="34" charset="0"/>
            </a:endParaRPr>
          </a:p>
          <a:p>
            <a:r>
              <a:rPr lang="en-GB" sz="2000" dirty="0">
                <a:latin typeface="Corbel Light" panose="020B0303020204020204" pitchFamily="34" charset="0"/>
              </a:rPr>
              <a:t>Objectives:</a:t>
            </a:r>
          </a:p>
          <a:p>
            <a:endParaRPr lang="en-GB" sz="2000" dirty="0">
              <a:latin typeface="Corbel Light" panose="020B0303020204020204" pitchFamily="34" charset="0"/>
            </a:endParaRPr>
          </a:p>
          <a:p>
            <a:pPr marL="342900" indent="-342900">
              <a:buFont typeface="Arial" panose="020B0604020202020204" pitchFamily="34" charset="0"/>
              <a:buChar char="•"/>
            </a:pPr>
            <a:r>
              <a:rPr lang="en-GB" sz="2000" dirty="0">
                <a:latin typeface="Corbel Light" panose="020B0303020204020204" pitchFamily="34" charset="0"/>
              </a:rPr>
              <a:t>Understand the history behind the DAC</a:t>
            </a:r>
          </a:p>
          <a:p>
            <a:pPr marL="342900" indent="-342900">
              <a:buFont typeface="Arial" panose="020B0604020202020204" pitchFamily="34" charset="0"/>
              <a:buChar char="•"/>
            </a:pPr>
            <a:r>
              <a:rPr lang="en-GB" sz="2000" dirty="0">
                <a:latin typeface="Corbel Light" panose="020B0303020204020204" pitchFamily="34" charset="0"/>
              </a:rPr>
              <a:t>Understand the role of the DAC</a:t>
            </a:r>
          </a:p>
          <a:p>
            <a:pPr marL="342900" indent="-342900">
              <a:buFont typeface="Arial" panose="020B0604020202020204" pitchFamily="34" charset="0"/>
              <a:buChar char="•"/>
            </a:pPr>
            <a:r>
              <a:rPr lang="en-GB" sz="2000" dirty="0">
                <a:latin typeface="Corbel Light" panose="020B0303020204020204" pitchFamily="34" charset="0"/>
              </a:rPr>
              <a:t>Understand what the DAC can and cannot do</a:t>
            </a:r>
          </a:p>
          <a:p>
            <a:pPr marL="342900" indent="-342900">
              <a:buFont typeface="Arial" panose="020B0604020202020204" pitchFamily="34" charset="0"/>
              <a:buChar char="•"/>
            </a:pPr>
            <a:r>
              <a:rPr lang="en-GB" sz="2000" dirty="0">
                <a:latin typeface="Corbel Light" panose="020B0303020204020204" pitchFamily="34" charset="0"/>
              </a:rPr>
              <a:t>Hints and Tips of getting the most out of the DAC</a:t>
            </a:r>
          </a:p>
        </p:txBody>
      </p:sp>
    </p:spTree>
    <p:extLst>
      <p:ext uri="{BB962C8B-B14F-4D97-AF65-F5344CB8AC3E}">
        <p14:creationId xmlns:p14="http://schemas.microsoft.com/office/powerpoint/2010/main" val="3032286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771A70-5F1A-40E0-A412-4F01D1FD42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6034" y="66532"/>
            <a:ext cx="1979930" cy="928370"/>
          </a:xfrm>
          <a:prstGeom prst="rect">
            <a:avLst/>
          </a:prstGeom>
        </p:spPr>
      </p:pic>
      <p:pic>
        <p:nvPicPr>
          <p:cNvPr id="3" name="Picture 2" descr="A picture containing text, sign, outdoor&#10;&#10;Description automatically generated">
            <a:extLst>
              <a:ext uri="{FF2B5EF4-FFF2-40B4-BE49-F238E27FC236}">
                <a16:creationId xmlns:a16="http://schemas.microsoft.com/office/drawing/2014/main" id="{0AF4A7B6-8B8E-47EF-9B98-4147437BCF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6226" y="6017895"/>
            <a:ext cx="1439545" cy="384810"/>
          </a:xfrm>
          <a:prstGeom prst="rect">
            <a:avLst/>
          </a:prstGeom>
        </p:spPr>
      </p:pic>
      <p:pic>
        <p:nvPicPr>
          <p:cNvPr id="4" name="Picture 3">
            <a:extLst>
              <a:ext uri="{FF2B5EF4-FFF2-40B4-BE49-F238E27FC236}">
                <a16:creationId xmlns:a16="http://schemas.microsoft.com/office/drawing/2014/main" id="{2DBCBF7F-4351-4AB1-87D8-7097ED850A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210300"/>
            <a:ext cx="12192000" cy="647700"/>
          </a:xfrm>
          <a:prstGeom prst="rect">
            <a:avLst/>
          </a:prstGeom>
        </p:spPr>
      </p:pic>
      <p:pic>
        <p:nvPicPr>
          <p:cNvPr id="7" name="Picture 6" descr="A picture containing text, sky, sign, outdoor&#10;&#10;Description automatically generated">
            <a:extLst>
              <a:ext uri="{FF2B5EF4-FFF2-40B4-BE49-F238E27FC236}">
                <a16:creationId xmlns:a16="http://schemas.microsoft.com/office/drawing/2014/main" id="{6DAA9FDF-DD88-4714-82B8-9795BB652D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5770" y="1187307"/>
            <a:ext cx="5025359" cy="3607950"/>
          </a:xfrm>
          <a:prstGeom prst="rect">
            <a:avLst/>
          </a:prstGeom>
        </p:spPr>
      </p:pic>
      <p:sp>
        <p:nvSpPr>
          <p:cNvPr id="8" name="TextBox 5">
            <a:extLst>
              <a:ext uri="{FF2B5EF4-FFF2-40B4-BE49-F238E27FC236}">
                <a16:creationId xmlns:a16="http://schemas.microsoft.com/office/drawing/2014/main" id="{C0448FFF-B46B-466B-A1CE-2908240F68C1}"/>
              </a:ext>
            </a:extLst>
          </p:cNvPr>
          <p:cNvSpPr txBox="1"/>
          <p:nvPr/>
        </p:nvSpPr>
        <p:spPr>
          <a:xfrm>
            <a:off x="814710" y="1997839"/>
            <a:ext cx="5281290" cy="40934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2000" dirty="0">
                <a:latin typeface="Corbel Light" panose="020B0303020204020204" pitchFamily="34" charset="0"/>
              </a:rPr>
              <a:t>Interest</a:t>
            </a:r>
          </a:p>
          <a:p>
            <a:endParaRPr lang="en-GB" sz="2000" dirty="0">
              <a:latin typeface="Corbel Light" panose="020B0303020204020204" pitchFamily="34" charset="0"/>
            </a:endParaRPr>
          </a:p>
          <a:p>
            <a:pPr marL="342900" indent="-342900">
              <a:buFont typeface="Arial" panose="020B0604020202020204" pitchFamily="34" charset="0"/>
              <a:buChar char="•"/>
            </a:pPr>
            <a:r>
              <a:rPr lang="en-GB" sz="2000" dirty="0">
                <a:latin typeface="Corbel Light" panose="020B0303020204020204" pitchFamily="34" charset="0"/>
              </a:rPr>
              <a:t>History of the DAC</a:t>
            </a:r>
          </a:p>
          <a:p>
            <a:endParaRPr lang="en-GB" sz="2000" dirty="0">
              <a:latin typeface="Corbel Light" panose="020B0303020204020204" pitchFamily="34" charset="0"/>
            </a:endParaRPr>
          </a:p>
          <a:p>
            <a:pPr marL="342900" indent="-342900">
              <a:buFont typeface="Arial" panose="020B0604020202020204" pitchFamily="34" charset="0"/>
              <a:buChar char="•"/>
            </a:pPr>
            <a:r>
              <a:rPr lang="en-GB" sz="2000" dirty="0">
                <a:latin typeface="Corbel Light" panose="020B0303020204020204" pitchFamily="34" charset="0"/>
              </a:rPr>
              <a:t>Who makes up the DAC and their specialities</a:t>
            </a:r>
          </a:p>
          <a:p>
            <a:pPr marL="342900" indent="-342900">
              <a:buFont typeface="Arial" panose="020B0604020202020204" pitchFamily="34" charset="0"/>
              <a:buChar char="•"/>
            </a:pPr>
            <a:endParaRPr lang="en-GB" sz="2000" dirty="0">
              <a:latin typeface="Corbel Light" panose="020B0303020204020204" pitchFamily="34" charset="0"/>
            </a:endParaRPr>
          </a:p>
          <a:p>
            <a:pPr marL="342900" indent="-342900">
              <a:buFont typeface="Arial" panose="020B0604020202020204" pitchFamily="34" charset="0"/>
              <a:buChar char="•"/>
            </a:pPr>
            <a:r>
              <a:rPr lang="en-GB" sz="2000" dirty="0">
                <a:latin typeface="Corbel Light" panose="020B0303020204020204" pitchFamily="34" charset="0"/>
              </a:rPr>
              <a:t>The role of the DAC</a:t>
            </a:r>
          </a:p>
          <a:p>
            <a:endParaRPr lang="en-GB" sz="2000" dirty="0">
              <a:latin typeface="Corbel Light" panose="020B0303020204020204" pitchFamily="34" charset="0"/>
            </a:endParaRPr>
          </a:p>
          <a:p>
            <a:pPr marL="342900" indent="-342900">
              <a:buFont typeface="Arial" panose="020B0604020202020204" pitchFamily="34" charset="0"/>
              <a:buChar char="•"/>
            </a:pPr>
            <a:r>
              <a:rPr lang="en-GB" sz="2000" dirty="0">
                <a:latin typeface="Corbel Light" panose="020B0303020204020204" pitchFamily="34" charset="0"/>
              </a:rPr>
              <a:t>What the DAC cannot do</a:t>
            </a:r>
          </a:p>
          <a:p>
            <a:pPr marL="342900" indent="-342900">
              <a:buFont typeface="Arial" panose="020B0604020202020204" pitchFamily="34" charset="0"/>
              <a:buChar char="•"/>
            </a:pPr>
            <a:endParaRPr lang="en-GB" sz="2000" dirty="0">
              <a:latin typeface="Corbel Light" panose="020B0303020204020204" pitchFamily="34" charset="0"/>
            </a:endParaRPr>
          </a:p>
          <a:p>
            <a:pPr marL="342900" indent="-342900">
              <a:buFont typeface="Arial" panose="020B0604020202020204" pitchFamily="34" charset="0"/>
              <a:buChar char="•"/>
            </a:pPr>
            <a:r>
              <a:rPr lang="en-GB" sz="2000" dirty="0">
                <a:latin typeface="Corbel Light" panose="020B0303020204020204" pitchFamily="34" charset="0"/>
              </a:rPr>
              <a:t>Getting the most out of the DAC</a:t>
            </a:r>
          </a:p>
          <a:p>
            <a:endParaRPr lang="en-GB" sz="2000" dirty="0">
              <a:latin typeface="Corbel Light" panose="020B0303020204020204" pitchFamily="34" charset="0"/>
            </a:endParaRPr>
          </a:p>
          <a:p>
            <a:pPr marL="342900" indent="-342900">
              <a:buFont typeface="Arial" panose="020B0604020202020204" pitchFamily="34" charset="0"/>
              <a:buChar char="•"/>
            </a:pPr>
            <a:endParaRPr lang="en-GB" sz="2000" dirty="0">
              <a:latin typeface="Corbel Light" panose="020B0303020204020204" pitchFamily="34" charset="0"/>
            </a:endParaRPr>
          </a:p>
        </p:txBody>
      </p:sp>
      <p:sp>
        <p:nvSpPr>
          <p:cNvPr id="9" name="TextBox 4">
            <a:extLst>
              <a:ext uri="{FF2B5EF4-FFF2-40B4-BE49-F238E27FC236}">
                <a16:creationId xmlns:a16="http://schemas.microsoft.com/office/drawing/2014/main" id="{83214CF1-B57E-4F55-827E-F340EDC661DB}"/>
              </a:ext>
            </a:extLst>
          </p:cNvPr>
          <p:cNvSpPr txBox="1"/>
          <p:nvPr/>
        </p:nvSpPr>
        <p:spPr>
          <a:xfrm>
            <a:off x="814710" y="925697"/>
            <a:ext cx="1220741"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dirty="0">
                <a:latin typeface="Corbel Light" panose="020B0303020204020204" pitchFamily="34" charset="0"/>
              </a:rPr>
              <a:t>Scope</a:t>
            </a:r>
          </a:p>
        </p:txBody>
      </p:sp>
    </p:spTree>
    <p:extLst>
      <p:ext uri="{BB962C8B-B14F-4D97-AF65-F5344CB8AC3E}">
        <p14:creationId xmlns:p14="http://schemas.microsoft.com/office/powerpoint/2010/main" val="2762744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771A70-5F1A-40E0-A412-4F01D1FD42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6034" y="66532"/>
            <a:ext cx="1979930" cy="928370"/>
          </a:xfrm>
          <a:prstGeom prst="rect">
            <a:avLst/>
          </a:prstGeom>
        </p:spPr>
      </p:pic>
      <p:pic>
        <p:nvPicPr>
          <p:cNvPr id="3" name="Picture 2" descr="A picture containing text, sign, outdoor&#10;&#10;Description automatically generated">
            <a:extLst>
              <a:ext uri="{FF2B5EF4-FFF2-40B4-BE49-F238E27FC236}">
                <a16:creationId xmlns:a16="http://schemas.microsoft.com/office/drawing/2014/main" id="{0AF4A7B6-8B8E-47EF-9B98-4147437BCF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6226" y="6017895"/>
            <a:ext cx="1439545" cy="384810"/>
          </a:xfrm>
          <a:prstGeom prst="rect">
            <a:avLst/>
          </a:prstGeom>
        </p:spPr>
      </p:pic>
      <p:pic>
        <p:nvPicPr>
          <p:cNvPr id="4" name="Picture 3">
            <a:extLst>
              <a:ext uri="{FF2B5EF4-FFF2-40B4-BE49-F238E27FC236}">
                <a16:creationId xmlns:a16="http://schemas.microsoft.com/office/drawing/2014/main" id="{2DBCBF7F-4351-4AB1-87D8-7097ED850A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210300"/>
            <a:ext cx="12192000" cy="647700"/>
          </a:xfrm>
          <a:prstGeom prst="rect">
            <a:avLst/>
          </a:prstGeom>
        </p:spPr>
      </p:pic>
      <p:sp>
        <p:nvSpPr>
          <p:cNvPr id="8" name="TextBox 5">
            <a:extLst>
              <a:ext uri="{FF2B5EF4-FFF2-40B4-BE49-F238E27FC236}">
                <a16:creationId xmlns:a16="http://schemas.microsoft.com/office/drawing/2014/main" id="{C0448FFF-B46B-466B-A1CE-2908240F68C1}"/>
              </a:ext>
            </a:extLst>
          </p:cNvPr>
          <p:cNvSpPr txBox="1"/>
          <p:nvPr/>
        </p:nvSpPr>
        <p:spPr>
          <a:xfrm>
            <a:off x="835190" y="1816609"/>
            <a:ext cx="4135207"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a:latin typeface="Corbel Light" panose="020B0303020204020204" pitchFamily="34" charset="0"/>
              </a:rPr>
              <a:t>Why?</a:t>
            </a:r>
          </a:p>
        </p:txBody>
      </p:sp>
      <p:sp>
        <p:nvSpPr>
          <p:cNvPr id="9" name="TextBox 4">
            <a:extLst>
              <a:ext uri="{FF2B5EF4-FFF2-40B4-BE49-F238E27FC236}">
                <a16:creationId xmlns:a16="http://schemas.microsoft.com/office/drawing/2014/main" id="{83214CF1-B57E-4F55-827E-F340EDC661DB}"/>
              </a:ext>
            </a:extLst>
          </p:cNvPr>
          <p:cNvSpPr txBox="1"/>
          <p:nvPr/>
        </p:nvSpPr>
        <p:spPr>
          <a:xfrm>
            <a:off x="814710" y="925697"/>
            <a:ext cx="197993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dirty="0">
                <a:latin typeface="Corbel Light" panose="020B0303020204020204" pitchFamily="34" charset="0"/>
              </a:rPr>
              <a:t>Interest</a:t>
            </a:r>
          </a:p>
        </p:txBody>
      </p:sp>
      <p:sp>
        <p:nvSpPr>
          <p:cNvPr id="10" name="TextBox 5">
            <a:extLst>
              <a:ext uri="{FF2B5EF4-FFF2-40B4-BE49-F238E27FC236}">
                <a16:creationId xmlns:a16="http://schemas.microsoft.com/office/drawing/2014/main" id="{9AABFE10-2116-45A5-8B7C-B0BE3F0803A6}"/>
              </a:ext>
            </a:extLst>
          </p:cNvPr>
          <p:cNvSpPr txBox="1"/>
          <p:nvPr/>
        </p:nvSpPr>
        <p:spPr>
          <a:xfrm>
            <a:off x="835190" y="2571322"/>
            <a:ext cx="5543308"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a:latin typeface="Corbel Light" panose="020B0303020204020204" pitchFamily="34" charset="0"/>
              </a:rPr>
              <a:t>Most works will require DAC advice at some stage</a:t>
            </a:r>
          </a:p>
        </p:txBody>
      </p:sp>
      <p:sp>
        <p:nvSpPr>
          <p:cNvPr id="11" name="TextBox 5">
            <a:extLst>
              <a:ext uri="{FF2B5EF4-FFF2-40B4-BE49-F238E27FC236}">
                <a16:creationId xmlns:a16="http://schemas.microsoft.com/office/drawing/2014/main" id="{8DC8E433-1862-4035-81DB-082A4E06CFB1}"/>
              </a:ext>
            </a:extLst>
          </p:cNvPr>
          <p:cNvSpPr txBox="1"/>
          <p:nvPr/>
        </p:nvSpPr>
        <p:spPr>
          <a:xfrm>
            <a:off x="814710" y="3276410"/>
            <a:ext cx="5543308"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a:latin typeface="Corbel Light" panose="020B0303020204020204" pitchFamily="34" charset="0"/>
              </a:rPr>
              <a:t>DAC committees are statutory requirements</a:t>
            </a:r>
          </a:p>
        </p:txBody>
      </p:sp>
      <p:sp>
        <p:nvSpPr>
          <p:cNvPr id="12" name="TextBox 5">
            <a:extLst>
              <a:ext uri="{FF2B5EF4-FFF2-40B4-BE49-F238E27FC236}">
                <a16:creationId xmlns:a16="http://schemas.microsoft.com/office/drawing/2014/main" id="{E3BADEF8-F993-4693-80C7-603D0C3D8F5D}"/>
              </a:ext>
            </a:extLst>
          </p:cNvPr>
          <p:cNvSpPr txBox="1"/>
          <p:nvPr/>
        </p:nvSpPr>
        <p:spPr>
          <a:xfrm>
            <a:off x="835190" y="4044212"/>
            <a:ext cx="9646956"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a:latin typeface="Corbel Light" panose="020B0303020204020204" pitchFamily="34" charset="0"/>
              </a:rPr>
              <a:t>The Diocese has approximately 574 places or worship with 87% being listed</a:t>
            </a:r>
          </a:p>
        </p:txBody>
      </p:sp>
    </p:spTree>
    <p:extLst>
      <p:ext uri="{BB962C8B-B14F-4D97-AF65-F5344CB8AC3E}">
        <p14:creationId xmlns:p14="http://schemas.microsoft.com/office/powerpoint/2010/main" val="243983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3C9C47-F803-44C4-B136-9D01A1AEAA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6035" y="100317"/>
            <a:ext cx="1979930" cy="928370"/>
          </a:xfrm>
          <a:prstGeom prst="rect">
            <a:avLst/>
          </a:prstGeom>
        </p:spPr>
      </p:pic>
      <p:pic>
        <p:nvPicPr>
          <p:cNvPr id="3" name="Picture 2" descr="A picture containing text, sign, outdoor&#10;&#10;Description automatically generated">
            <a:extLst>
              <a:ext uri="{FF2B5EF4-FFF2-40B4-BE49-F238E27FC236}">
                <a16:creationId xmlns:a16="http://schemas.microsoft.com/office/drawing/2014/main" id="{46B7B03B-7936-4D08-863E-838758CE6C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6227" y="6017895"/>
            <a:ext cx="1439545" cy="384810"/>
          </a:xfrm>
          <a:prstGeom prst="rect">
            <a:avLst/>
          </a:prstGeom>
        </p:spPr>
      </p:pic>
      <p:pic>
        <p:nvPicPr>
          <p:cNvPr id="4" name="Picture 3">
            <a:extLst>
              <a:ext uri="{FF2B5EF4-FFF2-40B4-BE49-F238E27FC236}">
                <a16:creationId xmlns:a16="http://schemas.microsoft.com/office/drawing/2014/main" id="{332CF2C5-55B6-45A8-8F5B-F3E666AD68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210300"/>
            <a:ext cx="12192000" cy="647700"/>
          </a:xfrm>
          <a:prstGeom prst="rect">
            <a:avLst/>
          </a:prstGeom>
        </p:spPr>
      </p:pic>
      <p:sp>
        <p:nvSpPr>
          <p:cNvPr id="5" name="TextBox 4">
            <a:extLst>
              <a:ext uri="{FF2B5EF4-FFF2-40B4-BE49-F238E27FC236}">
                <a16:creationId xmlns:a16="http://schemas.microsoft.com/office/drawing/2014/main" id="{5F690FFC-D3D9-401D-82C2-89915E9C0A3C}"/>
              </a:ext>
            </a:extLst>
          </p:cNvPr>
          <p:cNvSpPr txBox="1"/>
          <p:nvPr/>
        </p:nvSpPr>
        <p:spPr>
          <a:xfrm>
            <a:off x="814710" y="925697"/>
            <a:ext cx="302577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dirty="0">
                <a:latin typeface="Corbel Light" panose="020B0303020204020204" pitchFamily="34" charset="0"/>
              </a:rPr>
              <a:t>History of the DAC</a:t>
            </a:r>
          </a:p>
        </p:txBody>
      </p:sp>
      <p:sp>
        <p:nvSpPr>
          <p:cNvPr id="6" name="TextBox 5">
            <a:extLst>
              <a:ext uri="{FF2B5EF4-FFF2-40B4-BE49-F238E27FC236}">
                <a16:creationId xmlns:a16="http://schemas.microsoft.com/office/drawing/2014/main" id="{3BD4F334-2D5E-4106-AC9D-5B932A3FD622}"/>
              </a:ext>
            </a:extLst>
          </p:cNvPr>
          <p:cNvSpPr txBox="1"/>
          <p:nvPr/>
        </p:nvSpPr>
        <p:spPr>
          <a:xfrm>
            <a:off x="814710" y="1997839"/>
            <a:ext cx="938085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2000" dirty="0">
                <a:latin typeface="Corbel Light" panose="020B0303020204020204" pitchFamily="34" charset="0"/>
              </a:rPr>
              <a:t>Can be traced back to the Ancient Monuments Committee in 1914. </a:t>
            </a:r>
          </a:p>
        </p:txBody>
      </p:sp>
      <p:sp>
        <p:nvSpPr>
          <p:cNvPr id="7" name="TextBox 6">
            <a:extLst>
              <a:ext uri="{FF2B5EF4-FFF2-40B4-BE49-F238E27FC236}">
                <a16:creationId xmlns:a16="http://schemas.microsoft.com/office/drawing/2014/main" id="{9BDE5678-573B-4522-80A8-82E5F3495E30}"/>
              </a:ext>
            </a:extLst>
          </p:cNvPr>
          <p:cNvSpPr txBox="1"/>
          <p:nvPr/>
        </p:nvSpPr>
        <p:spPr>
          <a:xfrm>
            <a:off x="814710" y="2746816"/>
            <a:ext cx="1107249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2000" dirty="0">
                <a:latin typeface="Corbel Light" panose="020B0303020204020204" pitchFamily="34" charset="0"/>
              </a:rPr>
              <a:t>By 1921 a number of dioceses has appointed advisory committees, Truro being the first to do so.</a:t>
            </a:r>
          </a:p>
        </p:txBody>
      </p:sp>
      <p:sp>
        <p:nvSpPr>
          <p:cNvPr id="8" name="TextBox 7">
            <a:extLst>
              <a:ext uri="{FF2B5EF4-FFF2-40B4-BE49-F238E27FC236}">
                <a16:creationId xmlns:a16="http://schemas.microsoft.com/office/drawing/2014/main" id="{6AAE3D1E-0AD5-4161-80CD-F5292707A79B}"/>
              </a:ext>
            </a:extLst>
          </p:cNvPr>
          <p:cNvSpPr txBox="1"/>
          <p:nvPr/>
        </p:nvSpPr>
        <p:spPr>
          <a:xfrm>
            <a:off x="814710" y="3438920"/>
            <a:ext cx="938085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2000" dirty="0">
                <a:latin typeface="Corbel Light" panose="020B0303020204020204" pitchFamily="34" charset="0"/>
              </a:rPr>
              <a:t>DAC Committees became a statutory requirement in 1938.</a:t>
            </a:r>
          </a:p>
        </p:txBody>
      </p:sp>
      <p:sp>
        <p:nvSpPr>
          <p:cNvPr id="9" name="TextBox 8">
            <a:extLst>
              <a:ext uri="{FF2B5EF4-FFF2-40B4-BE49-F238E27FC236}">
                <a16:creationId xmlns:a16="http://schemas.microsoft.com/office/drawing/2014/main" id="{77B0F4AE-C9F5-47BC-89A6-C7277ED61E24}"/>
              </a:ext>
            </a:extLst>
          </p:cNvPr>
          <p:cNvSpPr txBox="1"/>
          <p:nvPr/>
        </p:nvSpPr>
        <p:spPr>
          <a:xfrm>
            <a:off x="814710" y="4170068"/>
            <a:ext cx="938085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2000" dirty="0">
                <a:latin typeface="Corbel Light" panose="020B0303020204020204" pitchFamily="34" charset="0"/>
              </a:rPr>
              <a:t>Ecclesiastical Jurisdiction and Care of Churches Measure 2018</a:t>
            </a:r>
          </a:p>
        </p:txBody>
      </p:sp>
    </p:spTree>
    <p:extLst>
      <p:ext uri="{BB962C8B-B14F-4D97-AF65-F5344CB8AC3E}">
        <p14:creationId xmlns:p14="http://schemas.microsoft.com/office/powerpoint/2010/main" val="97867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5A3C50-6AAB-4207-A67A-FF546621BA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6034" y="156300"/>
            <a:ext cx="1979930" cy="928370"/>
          </a:xfrm>
          <a:prstGeom prst="rect">
            <a:avLst/>
          </a:prstGeom>
        </p:spPr>
      </p:pic>
      <p:pic>
        <p:nvPicPr>
          <p:cNvPr id="4" name="Picture 3" descr="A picture containing text, sign, outdoor&#10;&#10;Description automatically generated">
            <a:extLst>
              <a:ext uri="{FF2B5EF4-FFF2-40B4-BE49-F238E27FC236}">
                <a16:creationId xmlns:a16="http://schemas.microsoft.com/office/drawing/2014/main" id="{64F2ED71-9391-4250-ACAF-3E8E02159F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6226" y="6017895"/>
            <a:ext cx="1439545" cy="384810"/>
          </a:xfrm>
          <a:prstGeom prst="rect">
            <a:avLst/>
          </a:prstGeom>
        </p:spPr>
      </p:pic>
      <p:pic>
        <p:nvPicPr>
          <p:cNvPr id="5" name="Picture 4">
            <a:extLst>
              <a:ext uri="{FF2B5EF4-FFF2-40B4-BE49-F238E27FC236}">
                <a16:creationId xmlns:a16="http://schemas.microsoft.com/office/drawing/2014/main" id="{A0E43A67-512F-41E8-B624-C7A6F57416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6210300"/>
            <a:ext cx="12269755" cy="647700"/>
          </a:xfrm>
          <a:prstGeom prst="rect">
            <a:avLst/>
          </a:prstGeom>
        </p:spPr>
      </p:pic>
      <p:sp>
        <p:nvSpPr>
          <p:cNvPr id="6" name="TextBox 5">
            <a:extLst>
              <a:ext uri="{FF2B5EF4-FFF2-40B4-BE49-F238E27FC236}">
                <a16:creationId xmlns:a16="http://schemas.microsoft.com/office/drawing/2014/main" id="{45B8455D-24BF-41CA-A6C9-09B15EE31DB9}"/>
              </a:ext>
            </a:extLst>
          </p:cNvPr>
          <p:cNvSpPr txBox="1"/>
          <p:nvPr/>
        </p:nvSpPr>
        <p:spPr>
          <a:xfrm>
            <a:off x="212543" y="1084670"/>
            <a:ext cx="6433583"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dirty="0">
                <a:latin typeface="Corbel Light" panose="020B0303020204020204" pitchFamily="34" charset="0"/>
              </a:rPr>
              <a:t>Who makes up the DAC and their specialities</a:t>
            </a:r>
          </a:p>
        </p:txBody>
      </p:sp>
      <p:sp>
        <p:nvSpPr>
          <p:cNvPr id="7" name="TextBox 6">
            <a:extLst>
              <a:ext uri="{FF2B5EF4-FFF2-40B4-BE49-F238E27FC236}">
                <a16:creationId xmlns:a16="http://schemas.microsoft.com/office/drawing/2014/main" id="{31C9C097-C11A-475E-9386-0C4795B2A85F}"/>
              </a:ext>
            </a:extLst>
          </p:cNvPr>
          <p:cNvSpPr txBox="1"/>
          <p:nvPr/>
        </p:nvSpPr>
        <p:spPr>
          <a:xfrm>
            <a:off x="685801" y="1731532"/>
            <a:ext cx="9380850"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2000" dirty="0">
                <a:latin typeface="Corbel Light" panose="020B0303020204020204" pitchFamily="34" charset="0"/>
              </a:rPr>
              <a:t>The Committee must consist of – </a:t>
            </a:r>
          </a:p>
          <a:p>
            <a:pPr marL="800100" lvl="1" indent="-342900">
              <a:buFont typeface="Arial" panose="020B0604020202020204" pitchFamily="34" charset="0"/>
              <a:buChar char="•"/>
            </a:pPr>
            <a:r>
              <a:rPr lang="en-GB" sz="2000" dirty="0">
                <a:latin typeface="Corbel Light" panose="020B0303020204020204" pitchFamily="34" charset="0"/>
              </a:rPr>
              <a:t>A Chair</a:t>
            </a:r>
          </a:p>
          <a:p>
            <a:pPr marL="800100" lvl="1" indent="-342900">
              <a:buFont typeface="Arial" panose="020B0604020202020204" pitchFamily="34" charset="0"/>
              <a:buChar char="•"/>
            </a:pPr>
            <a:r>
              <a:rPr lang="en-GB" sz="2000" dirty="0">
                <a:latin typeface="Corbel Light" panose="020B0303020204020204" pitchFamily="34" charset="0"/>
              </a:rPr>
              <a:t>The Archdeacon of each archdeaconry</a:t>
            </a:r>
          </a:p>
          <a:p>
            <a:pPr marL="800100" lvl="1" indent="-342900">
              <a:buFont typeface="Arial" panose="020B0604020202020204" pitchFamily="34" charset="0"/>
              <a:buChar char="•"/>
            </a:pPr>
            <a:r>
              <a:rPr lang="en-GB" sz="2000" dirty="0">
                <a:latin typeface="Corbel Light" panose="020B0303020204020204" pitchFamily="34" charset="0"/>
              </a:rPr>
              <a:t>At Least 12 other members </a:t>
            </a:r>
          </a:p>
        </p:txBody>
      </p:sp>
      <p:sp>
        <p:nvSpPr>
          <p:cNvPr id="8" name="TextBox 7">
            <a:extLst>
              <a:ext uri="{FF2B5EF4-FFF2-40B4-BE49-F238E27FC236}">
                <a16:creationId xmlns:a16="http://schemas.microsoft.com/office/drawing/2014/main" id="{5D859C4C-85C5-4386-A30C-D86BBE11EF79}"/>
              </a:ext>
            </a:extLst>
          </p:cNvPr>
          <p:cNvSpPr txBox="1"/>
          <p:nvPr/>
        </p:nvSpPr>
        <p:spPr>
          <a:xfrm>
            <a:off x="685801" y="3105272"/>
            <a:ext cx="938085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2000" dirty="0">
                <a:latin typeface="Corbel Light" panose="020B0303020204020204" pitchFamily="34" charset="0"/>
              </a:rPr>
              <a:t>12 others are:</a:t>
            </a:r>
          </a:p>
          <a:p>
            <a:pPr marL="800100" lvl="1" indent="-342900">
              <a:buFont typeface="Arial" panose="020B0604020202020204" pitchFamily="34" charset="0"/>
              <a:buChar char="•"/>
            </a:pPr>
            <a:r>
              <a:rPr lang="en-GB" sz="2000" dirty="0">
                <a:latin typeface="Corbel Light" panose="020B0303020204020204" pitchFamily="34" charset="0"/>
              </a:rPr>
              <a:t>Two persons appointed by the Bishop’s council</a:t>
            </a:r>
          </a:p>
          <a:p>
            <a:pPr marL="800100" lvl="1" indent="-342900">
              <a:buFont typeface="Arial" panose="020B0604020202020204" pitchFamily="34" charset="0"/>
              <a:buChar char="•"/>
            </a:pPr>
            <a:r>
              <a:rPr lang="en-GB" sz="2000" dirty="0">
                <a:latin typeface="Corbel Light" panose="020B0303020204020204" pitchFamily="34" charset="0"/>
              </a:rPr>
              <a:t>One who is appointed after consultation with Historic England</a:t>
            </a:r>
          </a:p>
          <a:p>
            <a:pPr marL="800100" lvl="1" indent="-342900">
              <a:buFont typeface="Arial" panose="020B0604020202020204" pitchFamily="34" charset="0"/>
              <a:buChar char="•"/>
            </a:pPr>
            <a:r>
              <a:rPr lang="en-GB" sz="2000" dirty="0">
                <a:latin typeface="Corbel Light" panose="020B0303020204020204" pitchFamily="34" charset="0"/>
              </a:rPr>
              <a:t>Persons designated from the relevant local authority</a:t>
            </a:r>
          </a:p>
          <a:p>
            <a:pPr marL="800100" lvl="1" indent="-342900">
              <a:buFont typeface="Arial" panose="020B0604020202020204" pitchFamily="34" charset="0"/>
              <a:buChar char="•"/>
            </a:pPr>
            <a:r>
              <a:rPr lang="en-GB" sz="2000" dirty="0">
                <a:latin typeface="Corbel Light" panose="020B0303020204020204" pitchFamily="34" charset="0"/>
              </a:rPr>
              <a:t>One who is appointed after consultation with the national amenity societies</a:t>
            </a:r>
          </a:p>
          <a:p>
            <a:pPr marL="800100" lvl="1" indent="-342900">
              <a:buFont typeface="Arial" panose="020B0604020202020204" pitchFamily="34" charset="0"/>
              <a:buChar char="•"/>
            </a:pPr>
            <a:r>
              <a:rPr lang="en-GB" sz="2000" dirty="0">
                <a:latin typeface="Corbel Light" panose="020B0303020204020204" pitchFamily="34" charset="0"/>
              </a:rPr>
              <a:t>Such other persons as may be co-opted with knowledge of:</a:t>
            </a:r>
          </a:p>
          <a:p>
            <a:pPr marL="1257300" lvl="2" indent="-342900">
              <a:buFont typeface="Arial" panose="020B0604020202020204" pitchFamily="34" charset="0"/>
              <a:buChar char="•"/>
            </a:pPr>
            <a:r>
              <a:rPr lang="en-GB" sz="2000" dirty="0">
                <a:latin typeface="Corbel Light" panose="020B0303020204020204" pitchFamily="34" charset="0"/>
              </a:rPr>
              <a:t>History and use of history, development and use of church buildings</a:t>
            </a:r>
          </a:p>
          <a:p>
            <a:pPr marL="1257300" lvl="2" indent="-342900">
              <a:buFont typeface="Arial" panose="020B0604020202020204" pitchFamily="34" charset="0"/>
              <a:buChar char="•"/>
            </a:pPr>
            <a:r>
              <a:rPr lang="en-GB" sz="2000" dirty="0">
                <a:latin typeface="Corbel Light" panose="020B0303020204020204" pitchFamily="34" charset="0"/>
              </a:rPr>
              <a:t>Church liturgy and worship</a:t>
            </a:r>
          </a:p>
          <a:p>
            <a:pPr marL="1257300" lvl="2" indent="-342900">
              <a:buFont typeface="Arial" panose="020B0604020202020204" pitchFamily="34" charset="0"/>
              <a:buChar char="•"/>
            </a:pPr>
            <a:r>
              <a:rPr lang="en-GB" sz="2000" dirty="0">
                <a:latin typeface="Corbel Light" panose="020B0303020204020204" pitchFamily="34" charset="0"/>
              </a:rPr>
              <a:t>Experience of the care of historic buildings and their contents</a:t>
            </a:r>
          </a:p>
        </p:txBody>
      </p:sp>
    </p:spTree>
    <p:extLst>
      <p:ext uri="{BB962C8B-B14F-4D97-AF65-F5344CB8AC3E}">
        <p14:creationId xmlns:p14="http://schemas.microsoft.com/office/powerpoint/2010/main" val="400012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5A3C50-6AAB-4207-A67A-FF546621BA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6034" y="156300"/>
            <a:ext cx="1979930" cy="928370"/>
          </a:xfrm>
          <a:prstGeom prst="rect">
            <a:avLst/>
          </a:prstGeom>
        </p:spPr>
      </p:pic>
      <p:pic>
        <p:nvPicPr>
          <p:cNvPr id="4" name="Picture 3" descr="A picture containing text, sign, outdoor&#10;&#10;Description automatically generated">
            <a:extLst>
              <a:ext uri="{FF2B5EF4-FFF2-40B4-BE49-F238E27FC236}">
                <a16:creationId xmlns:a16="http://schemas.microsoft.com/office/drawing/2014/main" id="{64F2ED71-9391-4250-ACAF-3E8E02159F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6226" y="6017895"/>
            <a:ext cx="1439545" cy="384810"/>
          </a:xfrm>
          <a:prstGeom prst="rect">
            <a:avLst/>
          </a:prstGeom>
        </p:spPr>
      </p:pic>
      <p:pic>
        <p:nvPicPr>
          <p:cNvPr id="5" name="Picture 4">
            <a:extLst>
              <a:ext uri="{FF2B5EF4-FFF2-40B4-BE49-F238E27FC236}">
                <a16:creationId xmlns:a16="http://schemas.microsoft.com/office/drawing/2014/main" id="{A0E43A67-512F-41E8-B624-C7A6F57416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6210300"/>
            <a:ext cx="12269755" cy="647700"/>
          </a:xfrm>
          <a:prstGeom prst="rect">
            <a:avLst/>
          </a:prstGeom>
        </p:spPr>
      </p:pic>
      <p:sp>
        <p:nvSpPr>
          <p:cNvPr id="6" name="TextBox 5">
            <a:extLst>
              <a:ext uri="{FF2B5EF4-FFF2-40B4-BE49-F238E27FC236}">
                <a16:creationId xmlns:a16="http://schemas.microsoft.com/office/drawing/2014/main" id="{8F62DB39-D878-45F5-82C8-5AF021D9C042}"/>
              </a:ext>
            </a:extLst>
          </p:cNvPr>
          <p:cNvSpPr txBox="1"/>
          <p:nvPr/>
        </p:nvSpPr>
        <p:spPr>
          <a:xfrm>
            <a:off x="198475" y="1015465"/>
            <a:ext cx="6433583"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dirty="0">
                <a:latin typeface="Corbel Light" panose="020B0303020204020204" pitchFamily="34" charset="0"/>
              </a:rPr>
              <a:t>Who makes up the DAC and their specialities</a:t>
            </a:r>
          </a:p>
        </p:txBody>
      </p:sp>
      <p:sp>
        <p:nvSpPr>
          <p:cNvPr id="7" name="TextBox 6">
            <a:extLst>
              <a:ext uri="{FF2B5EF4-FFF2-40B4-BE49-F238E27FC236}">
                <a16:creationId xmlns:a16="http://schemas.microsoft.com/office/drawing/2014/main" id="{361B8A7F-7651-4A22-8DBF-BAE69A485A11}"/>
              </a:ext>
            </a:extLst>
          </p:cNvPr>
          <p:cNvSpPr txBox="1"/>
          <p:nvPr/>
        </p:nvSpPr>
        <p:spPr>
          <a:xfrm>
            <a:off x="198475" y="1505188"/>
            <a:ext cx="938085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2000" dirty="0">
                <a:latin typeface="Corbel Light" panose="020B0303020204020204" pitchFamily="34" charset="0"/>
              </a:rPr>
              <a:t>Salisbury DAC consists of 25 members covering the following:</a:t>
            </a:r>
          </a:p>
        </p:txBody>
      </p:sp>
      <p:sp>
        <p:nvSpPr>
          <p:cNvPr id="8" name="TextBox 7">
            <a:extLst>
              <a:ext uri="{FF2B5EF4-FFF2-40B4-BE49-F238E27FC236}">
                <a16:creationId xmlns:a16="http://schemas.microsoft.com/office/drawing/2014/main" id="{CA29F2BA-4C62-4971-902C-4A74B97CCB67}"/>
              </a:ext>
            </a:extLst>
          </p:cNvPr>
          <p:cNvSpPr txBox="1"/>
          <p:nvPr/>
        </p:nvSpPr>
        <p:spPr>
          <a:xfrm>
            <a:off x="685801" y="1880956"/>
            <a:ext cx="7318716" cy="440120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2000" dirty="0">
                <a:latin typeface="Corbel Light" panose="020B0303020204020204" pitchFamily="34" charset="0"/>
              </a:rPr>
              <a:t>Chairman</a:t>
            </a:r>
          </a:p>
          <a:p>
            <a:pPr marL="342900" indent="-342900">
              <a:buFont typeface="Arial" panose="020B0604020202020204" pitchFamily="34" charset="0"/>
              <a:buChar char="•"/>
            </a:pPr>
            <a:r>
              <a:rPr lang="en-GB" sz="2000" dirty="0">
                <a:latin typeface="Corbel Light" panose="020B0303020204020204" pitchFamily="34" charset="0"/>
              </a:rPr>
              <a:t>4 Archdeacons</a:t>
            </a:r>
          </a:p>
          <a:p>
            <a:pPr marL="342900" indent="-342900">
              <a:buFont typeface="Arial" panose="020B0604020202020204" pitchFamily="34" charset="0"/>
              <a:buChar char="•"/>
            </a:pPr>
            <a:r>
              <a:rPr lang="en-GB" sz="2000" dirty="0">
                <a:latin typeface="Corbel Light" panose="020B0303020204020204" pitchFamily="34" charset="0"/>
              </a:rPr>
              <a:t>4 Architects</a:t>
            </a:r>
          </a:p>
          <a:p>
            <a:pPr marL="342900" indent="-342900">
              <a:buFont typeface="Arial" panose="020B0604020202020204" pitchFamily="34" charset="0"/>
              <a:buChar char="•"/>
            </a:pPr>
            <a:r>
              <a:rPr lang="en-GB" sz="2000" dirty="0">
                <a:latin typeface="Corbel Light" panose="020B0303020204020204" pitchFamily="34" charset="0"/>
              </a:rPr>
              <a:t>Representatives from Joint Committee of the National Amenity Societies (JCNAS), Church Buildings Council and Historic England</a:t>
            </a:r>
          </a:p>
          <a:p>
            <a:pPr marL="342900" indent="-342900">
              <a:buFont typeface="Arial" panose="020B0604020202020204" pitchFamily="34" charset="0"/>
              <a:buChar char="•"/>
            </a:pPr>
            <a:r>
              <a:rPr lang="en-GB" sz="2000" dirty="0">
                <a:latin typeface="Corbel Light" panose="020B0303020204020204" pitchFamily="34" charset="0"/>
              </a:rPr>
              <a:t>Liturgy adviser</a:t>
            </a:r>
          </a:p>
          <a:p>
            <a:pPr marL="342900" indent="-342900">
              <a:buFont typeface="Arial" panose="020B0604020202020204" pitchFamily="34" charset="0"/>
              <a:buChar char="•"/>
            </a:pPr>
            <a:r>
              <a:rPr lang="en-GB" sz="2000" dirty="0">
                <a:latin typeface="Corbel Light" panose="020B0303020204020204" pitchFamily="34" charset="0"/>
              </a:rPr>
              <a:t>2 Archaeologists</a:t>
            </a:r>
          </a:p>
          <a:p>
            <a:pPr marL="342900" indent="-342900">
              <a:buFont typeface="Arial" panose="020B0604020202020204" pitchFamily="34" charset="0"/>
              <a:buChar char="•"/>
            </a:pPr>
            <a:r>
              <a:rPr lang="en-GB" sz="2000" dirty="0">
                <a:latin typeface="Corbel Light" panose="020B0303020204020204" pitchFamily="34" charset="0"/>
              </a:rPr>
              <a:t>Structural adviser</a:t>
            </a:r>
          </a:p>
          <a:p>
            <a:pPr marL="342900" indent="-342900">
              <a:buFont typeface="Arial" panose="020B0604020202020204" pitchFamily="34" charset="0"/>
              <a:buChar char="•"/>
            </a:pPr>
            <a:r>
              <a:rPr lang="en-GB" sz="2000" dirty="0">
                <a:latin typeface="Corbel Light" panose="020B0303020204020204" pitchFamily="34" charset="0"/>
              </a:rPr>
              <a:t>Organ adviser</a:t>
            </a:r>
          </a:p>
          <a:p>
            <a:pPr marL="342900" indent="-342900">
              <a:buFont typeface="Arial" panose="020B0604020202020204" pitchFamily="34" charset="0"/>
              <a:buChar char="•"/>
            </a:pPr>
            <a:r>
              <a:rPr lang="en-GB" sz="2000" dirty="0">
                <a:latin typeface="Corbel Light" panose="020B0303020204020204" pitchFamily="34" charset="0"/>
              </a:rPr>
              <a:t>2 electrical adviser</a:t>
            </a:r>
          </a:p>
          <a:p>
            <a:pPr marL="342900" indent="-342900">
              <a:buFont typeface="Arial" panose="020B0604020202020204" pitchFamily="34" charset="0"/>
              <a:buChar char="•"/>
            </a:pPr>
            <a:r>
              <a:rPr lang="en-GB" sz="2000" dirty="0">
                <a:latin typeface="Corbel Light" panose="020B0303020204020204" pitchFamily="34" charset="0"/>
              </a:rPr>
              <a:t>Trees adviser</a:t>
            </a:r>
          </a:p>
          <a:p>
            <a:pPr marL="342900" indent="-342900">
              <a:buFont typeface="Arial" panose="020B0604020202020204" pitchFamily="34" charset="0"/>
              <a:buChar char="•"/>
            </a:pPr>
            <a:r>
              <a:rPr lang="en-GB" sz="2000" dirty="0">
                <a:latin typeface="Corbel Light" panose="020B0303020204020204" pitchFamily="34" charset="0"/>
              </a:rPr>
              <a:t>Clocks adviser</a:t>
            </a:r>
          </a:p>
          <a:p>
            <a:pPr marL="342900" indent="-342900">
              <a:buFont typeface="Arial" panose="020B0604020202020204" pitchFamily="34" charset="0"/>
              <a:buChar char="•"/>
            </a:pPr>
            <a:r>
              <a:rPr lang="en-GB" sz="2000" dirty="0">
                <a:latin typeface="Corbel Light" panose="020B0303020204020204" pitchFamily="34" charset="0"/>
              </a:rPr>
              <a:t>Lighting Adviser</a:t>
            </a:r>
          </a:p>
          <a:p>
            <a:pPr marL="342900" indent="-342900">
              <a:buFont typeface="Arial" panose="020B0604020202020204" pitchFamily="34" charset="0"/>
              <a:buChar char="•"/>
            </a:pPr>
            <a:endParaRPr lang="en-GB" sz="2000" dirty="0">
              <a:latin typeface="Corbel Light" panose="020B0303020204020204" pitchFamily="34" charset="0"/>
            </a:endParaRPr>
          </a:p>
        </p:txBody>
      </p:sp>
      <p:sp>
        <p:nvSpPr>
          <p:cNvPr id="9" name="TextBox 8">
            <a:extLst>
              <a:ext uri="{FF2B5EF4-FFF2-40B4-BE49-F238E27FC236}">
                <a16:creationId xmlns:a16="http://schemas.microsoft.com/office/drawing/2014/main" id="{DEC7C403-5F11-438F-B91A-BC6EC81ACF6B}"/>
              </a:ext>
            </a:extLst>
          </p:cNvPr>
          <p:cNvSpPr txBox="1"/>
          <p:nvPr/>
        </p:nvSpPr>
        <p:spPr>
          <a:xfrm>
            <a:off x="8004517" y="1880956"/>
            <a:ext cx="7318716"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2000" dirty="0">
                <a:latin typeface="Corbel Light" panose="020B0303020204020204" pitchFamily="34" charset="0"/>
              </a:rPr>
              <a:t>Bells adviser</a:t>
            </a:r>
          </a:p>
          <a:p>
            <a:pPr marL="342900" indent="-342900">
              <a:buFont typeface="Arial" panose="020B0604020202020204" pitchFamily="34" charset="0"/>
              <a:buChar char="•"/>
            </a:pPr>
            <a:r>
              <a:rPr lang="en-GB" sz="2000" dirty="0">
                <a:latin typeface="Corbel Light" panose="020B0303020204020204" pitchFamily="34" charset="0"/>
              </a:rPr>
              <a:t>Stonework adviser</a:t>
            </a:r>
          </a:p>
          <a:p>
            <a:pPr marL="342900" indent="-342900">
              <a:buFont typeface="Arial" panose="020B0604020202020204" pitchFamily="34" charset="0"/>
              <a:buChar char="•"/>
            </a:pPr>
            <a:r>
              <a:rPr lang="en-GB" sz="2000" dirty="0">
                <a:latin typeface="Corbel Light" panose="020B0303020204020204" pitchFamily="34" charset="0"/>
              </a:rPr>
              <a:t>Heating adviser</a:t>
            </a:r>
          </a:p>
          <a:p>
            <a:pPr marL="342900" indent="-342900">
              <a:buFont typeface="Arial" panose="020B0604020202020204" pitchFamily="34" charset="0"/>
              <a:buChar char="•"/>
            </a:pPr>
            <a:endParaRPr lang="en-GB" sz="2000" dirty="0">
              <a:latin typeface="Corbel Light" panose="020B0303020204020204" pitchFamily="34" charset="0"/>
            </a:endParaRPr>
          </a:p>
        </p:txBody>
      </p:sp>
    </p:spTree>
    <p:extLst>
      <p:ext uri="{BB962C8B-B14F-4D97-AF65-F5344CB8AC3E}">
        <p14:creationId xmlns:p14="http://schemas.microsoft.com/office/powerpoint/2010/main" val="2673005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5A3C50-6AAB-4207-A67A-FF546621BA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6034" y="156300"/>
            <a:ext cx="1979930" cy="928370"/>
          </a:xfrm>
          <a:prstGeom prst="rect">
            <a:avLst/>
          </a:prstGeom>
        </p:spPr>
      </p:pic>
      <p:pic>
        <p:nvPicPr>
          <p:cNvPr id="4" name="Picture 3" descr="A picture containing text, sign, outdoor&#10;&#10;Description automatically generated">
            <a:extLst>
              <a:ext uri="{FF2B5EF4-FFF2-40B4-BE49-F238E27FC236}">
                <a16:creationId xmlns:a16="http://schemas.microsoft.com/office/drawing/2014/main" id="{64F2ED71-9391-4250-ACAF-3E8E02159F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6226" y="6017895"/>
            <a:ext cx="1439545" cy="384810"/>
          </a:xfrm>
          <a:prstGeom prst="rect">
            <a:avLst/>
          </a:prstGeom>
        </p:spPr>
      </p:pic>
      <p:pic>
        <p:nvPicPr>
          <p:cNvPr id="5" name="Picture 4">
            <a:extLst>
              <a:ext uri="{FF2B5EF4-FFF2-40B4-BE49-F238E27FC236}">
                <a16:creationId xmlns:a16="http://schemas.microsoft.com/office/drawing/2014/main" id="{A0E43A67-512F-41E8-B624-C7A6F57416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6210300"/>
            <a:ext cx="12269755" cy="647700"/>
          </a:xfrm>
          <a:prstGeom prst="rect">
            <a:avLst/>
          </a:prstGeom>
        </p:spPr>
      </p:pic>
      <p:sp>
        <p:nvSpPr>
          <p:cNvPr id="6" name="TextBox 5">
            <a:extLst>
              <a:ext uri="{FF2B5EF4-FFF2-40B4-BE49-F238E27FC236}">
                <a16:creationId xmlns:a16="http://schemas.microsoft.com/office/drawing/2014/main" id="{15384FB4-E849-4B1C-B3DF-FA13C7F9AA58}"/>
              </a:ext>
            </a:extLst>
          </p:cNvPr>
          <p:cNvSpPr txBox="1"/>
          <p:nvPr/>
        </p:nvSpPr>
        <p:spPr>
          <a:xfrm>
            <a:off x="198475" y="1015465"/>
            <a:ext cx="6433583"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dirty="0">
                <a:latin typeface="Corbel Light" panose="020B0303020204020204" pitchFamily="34" charset="0"/>
              </a:rPr>
              <a:t>The role of the DAC</a:t>
            </a:r>
          </a:p>
        </p:txBody>
      </p:sp>
      <p:sp>
        <p:nvSpPr>
          <p:cNvPr id="7" name="TextBox 6">
            <a:extLst>
              <a:ext uri="{FF2B5EF4-FFF2-40B4-BE49-F238E27FC236}">
                <a16:creationId xmlns:a16="http://schemas.microsoft.com/office/drawing/2014/main" id="{44D62FF7-9392-4F46-AD2E-3B0781F7DB5F}"/>
              </a:ext>
            </a:extLst>
          </p:cNvPr>
          <p:cNvSpPr txBox="1"/>
          <p:nvPr/>
        </p:nvSpPr>
        <p:spPr>
          <a:xfrm>
            <a:off x="376312" y="1673890"/>
            <a:ext cx="11581226"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2000" dirty="0">
                <a:latin typeface="Corbel Light" panose="020B0303020204020204" pitchFamily="34" charset="0"/>
              </a:rPr>
              <a:t>What the DAC can do is governed by the Ecclesiastical Jurisdiction and Care of Churches Measure 2018. </a:t>
            </a:r>
          </a:p>
        </p:txBody>
      </p:sp>
      <p:sp>
        <p:nvSpPr>
          <p:cNvPr id="8" name="TextBox 7">
            <a:extLst>
              <a:ext uri="{FF2B5EF4-FFF2-40B4-BE49-F238E27FC236}">
                <a16:creationId xmlns:a16="http://schemas.microsoft.com/office/drawing/2014/main" id="{AA21DD26-9ED3-4698-8896-A698612C4244}"/>
              </a:ext>
            </a:extLst>
          </p:cNvPr>
          <p:cNvSpPr txBox="1"/>
          <p:nvPr/>
        </p:nvSpPr>
        <p:spPr>
          <a:xfrm>
            <a:off x="238156" y="2413337"/>
            <a:ext cx="11857537" cy="224676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000" b="0" i="0" dirty="0">
                <a:solidFill>
                  <a:srgbClr val="000000"/>
                </a:solidFill>
                <a:effectLst/>
                <a:latin typeface="Corbel Light" panose="020B0303020204020204" pitchFamily="34" charset="0"/>
              </a:rPr>
              <a:t>The advisory committee must act as an </a:t>
            </a:r>
            <a:r>
              <a:rPr lang="en-GB" sz="2000" b="1" i="0" u="sng" dirty="0">
                <a:solidFill>
                  <a:srgbClr val="000000"/>
                </a:solidFill>
                <a:effectLst/>
                <a:latin typeface="Corbel Light" panose="020B0303020204020204" pitchFamily="34" charset="0"/>
              </a:rPr>
              <a:t>advisory body on matters affecting places of worship </a:t>
            </a:r>
            <a:r>
              <a:rPr lang="en-GB" sz="2000" b="0" i="0" dirty="0">
                <a:solidFill>
                  <a:srgbClr val="000000"/>
                </a:solidFill>
                <a:effectLst/>
                <a:latin typeface="Corbel Light" panose="020B0303020204020204" pitchFamily="34" charset="0"/>
              </a:rPr>
              <a:t>in the diocese and, in particular, must give advice when requested by a relevant person on matters relating to—</a:t>
            </a:r>
          </a:p>
          <a:p>
            <a:pPr algn="l"/>
            <a:r>
              <a:rPr lang="en-GB" sz="2000" b="0" i="0" dirty="0">
                <a:solidFill>
                  <a:srgbClr val="000000"/>
                </a:solidFill>
                <a:effectLst/>
                <a:latin typeface="Corbel Light" panose="020B0303020204020204" pitchFamily="34" charset="0"/>
              </a:rPr>
              <a:t>	(a)the grant of faculties,</a:t>
            </a:r>
          </a:p>
          <a:p>
            <a:pPr algn="l"/>
            <a:r>
              <a:rPr lang="en-GB" sz="2000" b="0" i="0" dirty="0">
                <a:solidFill>
                  <a:srgbClr val="000000"/>
                </a:solidFill>
                <a:effectLst/>
                <a:latin typeface="Corbel Light" panose="020B0303020204020204" pitchFamily="34" charset="0"/>
              </a:rPr>
              <a:t>	(b)the architecture, archaeology, art or history of a place of worship,</a:t>
            </a:r>
          </a:p>
          <a:p>
            <a:pPr algn="l"/>
            <a:r>
              <a:rPr lang="en-GB" sz="2000" b="0" i="0" dirty="0">
                <a:solidFill>
                  <a:srgbClr val="000000"/>
                </a:solidFill>
                <a:effectLst/>
                <a:latin typeface="Corbel Light" panose="020B0303020204020204" pitchFamily="34" charset="0"/>
              </a:rPr>
              <a:t>	(c)the use, care, planning, design or closure of a place of worship,</a:t>
            </a:r>
          </a:p>
          <a:p>
            <a:pPr algn="l"/>
            <a:r>
              <a:rPr lang="en-GB" sz="2000" b="0" i="0" dirty="0">
                <a:solidFill>
                  <a:srgbClr val="000000"/>
                </a:solidFill>
                <a:effectLst/>
                <a:latin typeface="Corbel Light" panose="020B0303020204020204" pitchFamily="34" charset="0"/>
              </a:rPr>
              <a:t>	(d)the use or care of the contents of a place of worship, or</a:t>
            </a:r>
          </a:p>
          <a:p>
            <a:pPr algn="l"/>
            <a:r>
              <a:rPr lang="en-GB" sz="2000" b="0" i="0" dirty="0">
                <a:solidFill>
                  <a:srgbClr val="000000"/>
                </a:solidFill>
                <a:effectLst/>
                <a:latin typeface="Corbel Light" panose="020B0303020204020204" pitchFamily="34" charset="0"/>
              </a:rPr>
              <a:t>	(e)the use or care of a churchyard or burial ground.</a:t>
            </a:r>
          </a:p>
        </p:txBody>
      </p:sp>
    </p:spTree>
    <p:extLst>
      <p:ext uri="{BB962C8B-B14F-4D97-AF65-F5344CB8AC3E}">
        <p14:creationId xmlns:p14="http://schemas.microsoft.com/office/powerpoint/2010/main" val="36072435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768</TotalTime>
  <Words>3855</Words>
  <Application>Microsoft Office PowerPoint</Application>
  <PresentationFormat>Widescreen</PresentationFormat>
  <Paragraphs>238</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Corbel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Crooke</dc:creator>
  <cp:lastModifiedBy>Dan Crooke</cp:lastModifiedBy>
  <cp:revision>1</cp:revision>
  <dcterms:created xsi:type="dcterms:W3CDTF">2022-01-18T09:21:58Z</dcterms:created>
  <dcterms:modified xsi:type="dcterms:W3CDTF">2022-04-20T18:36:19Z</dcterms:modified>
</cp:coreProperties>
</file>