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8" r:id="rId6"/>
    <p:sldId id="262" r:id="rId7"/>
    <p:sldId id="263" r:id="rId8"/>
    <p:sldId id="261" r:id="rId9"/>
    <p:sldId id="264" r:id="rId10"/>
    <p:sldId id="271" r:id="rId11"/>
    <p:sldId id="265" r:id="rId12"/>
    <p:sldId id="266" r:id="rId13"/>
    <p:sldId id="267" r:id="rId14"/>
    <p:sldId id="269" r:id="rId15"/>
    <p:sldId id="270" r:id="rId16"/>
    <p:sldId id="272" r:id="rId17"/>
    <p:sldId id="273" r:id="rId18"/>
    <p:sldId id="274" r:id="rId19"/>
    <p:sldId id="25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C77A4-E544-F94B-94C9-A02CBB71D1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35B26B-43EA-404C-B74A-2ECB33398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E8A3B-8624-1E4D-B189-305FC506B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E4382-1910-3545-858C-ADE3D2762972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DC45A-E406-D048-8E05-B361430D1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8F7E8-1DFD-6D4A-A639-0D9545C34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FD871-0550-0146-B6E3-A9C408D96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2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FFDB7-6661-E74E-AA81-6BD4B9FEB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478A62-6505-534D-926A-9BE83B2BF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D3543-BF18-D844-8E1D-7A21CE117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E4382-1910-3545-858C-ADE3D2762972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D2157-1297-FD4F-9FE9-CFCFC34E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B7706-5819-6F41-B654-C04225B69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FD871-0550-0146-B6E3-A9C408D96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66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D886E9-CE6F-1E4F-91BA-BE6990FE50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7710B3-395A-FE4B-8909-45E32BBBA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5E41C-72F8-254B-BDB0-3B7D97699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E4382-1910-3545-858C-ADE3D2762972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95E69-9F97-2145-B2CD-14E8B78E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94F4C-D301-AE48-B46E-CE15F113A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FD871-0550-0146-B6E3-A9C408D96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58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7B02A-651C-1A46-9F19-407EB679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C7F9B-4596-E04E-9A04-7FB985D7D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BB94F-A5BF-2644-B9D7-EDB43B364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E4382-1910-3545-858C-ADE3D2762972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29D51-3F74-F946-B17B-A1ED0E6E7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8B4EC-7CB7-A646-9621-08C6AC33D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FD871-0550-0146-B6E3-A9C408D96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62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33C3F-67FE-0641-9925-5A8EDC6C0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3644D-237C-0645-8539-012E6045B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A76D2-C95C-2742-976B-C67B788B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E4382-1910-3545-858C-ADE3D2762972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AD981-95FD-1D42-8888-69FF7E97A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9E483-A0F6-FF47-BC13-C136F39A8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FD871-0550-0146-B6E3-A9C408D96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36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A1A87-4C4F-5A4C-8ED1-AB5880688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8CE95-BD17-F24F-807A-C6D5563834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040254-59E0-E04B-BCF2-87B71AA4B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35F90-A997-3B42-B518-7ADD28C83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E4382-1910-3545-858C-ADE3D2762972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D60D1-374B-D14F-A0BB-50D2BBC00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8F2E8B-CD71-6C40-845A-5DC84FFA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FD871-0550-0146-B6E3-A9C408D96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15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A8FF-6A2B-D148-A824-1F5933F92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FBE91-D228-FF4E-935C-A1B2CCECD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FF9D50-63DC-0F4A-A08D-3979185F00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4591C0-9EE3-CB4B-85B6-A9040215E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117931-6F88-CD4E-BC7F-3E4B6961A3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BBB809-5BC6-D44A-BDE8-7319EE24B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E4382-1910-3545-858C-ADE3D2762972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93629A-B6D3-E444-B71D-C5D99F6E3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A7CE4B-B4F3-B044-879C-69ED366DF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FD871-0550-0146-B6E3-A9C408D96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193E7-81C0-4646-AF8E-F31B863DF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C84CB8-6FB8-E44E-8D85-6DD09AF0E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E4382-1910-3545-858C-ADE3D2762972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BCBDC1-C501-2A41-9EAE-795E8482D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203421-A22F-7A42-975A-87658FFF7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FD871-0550-0146-B6E3-A9C408D96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3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A1CBBB-BCC9-4646-8AA7-744128342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E4382-1910-3545-858C-ADE3D2762972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00B0C8-7541-0949-A65E-FF5CCBFA6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A9697-0B37-FE4C-B828-FE1F1D492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FD871-0550-0146-B6E3-A9C408D96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64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35326-98EF-054D-8F11-B67D56859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A0756-D13D-B644-80CD-867DDBC38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157E41-0751-8946-99BA-2EE284D021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1975A9-894E-4046-9E06-7476E26A4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E4382-1910-3545-858C-ADE3D2762972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670EFB-B566-5940-A81B-DADA3E63F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A23ADB-53B5-174D-9172-88401279F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FD871-0550-0146-B6E3-A9C408D96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73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452B7-E82E-0641-AD37-06E2B6EC7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2A5EF-9700-AE4B-9C46-7B9A5E24FB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A125F-A865-054D-9898-EA81F6ABD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462FDF-782E-3A49-B2F9-13AE85B7A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E4382-1910-3545-858C-ADE3D2762972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48DEE7-5DE1-6345-936B-2233D9948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87657F-BAAC-234D-ABFA-009D535F5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FD871-0550-0146-B6E3-A9C408D96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29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0B7210-01E6-0A42-B138-1EE2C2F6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D5942-9B8E-D44C-8291-F0C7D9B59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D5774-FE44-CE4A-9737-1A6DF5FFB9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E4382-1910-3545-858C-ADE3D2762972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746FA-9038-264C-9AD6-347C8F3427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48BDF-D0A4-0242-84D2-86E425A40F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FD871-0550-0146-B6E3-A9C408D96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1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79BFB3-FD09-174C-8B5D-92FDB1506A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en-GB" sz="5100">
                <a:solidFill>
                  <a:srgbClr val="FFFFFF"/>
                </a:solidFill>
              </a:rPr>
              <a:t>‘How can they hear if nobody tells them?’</a:t>
            </a:r>
            <a:endParaRPr lang="en-US" sz="51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1D5EA2-FCA6-D342-8321-7FA47EF7F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rgbClr val="FFFFFF"/>
                </a:solidFill>
              </a:rPr>
              <a:t>Romans 10:14</a:t>
            </a:r>
            <a:endParaRPr lang="en-US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395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4A65FBF-A044-B548-B346-23ABE6B39B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6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A73DE0D-CB21-B942-8ACA-C8B99DC284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2" r="10842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576E150-0FCE-D146-84C7-3AEBB309B2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3" r="15442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72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88B913E-F2B4-C343-A72F-B2E0CD1CE6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4" r="1" b="19346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26555D5-84B2-BA4F-9353-5CC4F44355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9" r="-3" b="21817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BC5925D-E3BC-1143-9277-BA1000F063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25" r="-3" b="11079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60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B6AA2D5-ADEE-1144-B933-B777C9A776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2" r="-2" b="-2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0F8653C-C3A6-0C4B-916D-83C7CE40B5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4" r="-2" b="-2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4B10042-A182-8A4F-A620-9099620829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0" r="-2" b="-2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40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2F3213A9-3E65-D64D-B015-22050A0B67D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397328"/>
            <a:ext cx="6716272" cy="406334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50956BB-7FF5-A941-B84C-1763100D4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655" y="1744268"/>
            <a:ext cx="4172712" cy="336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17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27B105B6-B346-4146-9DEF-2D4EB8812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643467"/>
            <a:ext cx="4178299" cy="5571066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F191B9C-5E34-E54F-8A31-87CCE9626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5" y="1940719"/>
            <a:ext cx="5291667" cy="297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00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23BC121-0E35-6F4D-9FFF-90411399A3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6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83573BD-4880-3A43-8AE6-37B2733D76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147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E631523-5A31-D640-AE80-BF26F4F9C3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0" r="12274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47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35F5E9B-8038-E444-B101-3A046A797D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" r="1" b="1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E0C3156-4931-E74B-82D9-7EF7D8B34F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4" r="17428" b="-2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5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6680873-F7AC-DD4A-A815-FBA870826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62" r="-2" b="1142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7D74013-1ECA-BE47-863A-BAA8AD0DCB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2" r="-2" b="11998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A7D7A2A-02E2-7C45-AA9E-13F8BCD95C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6" r="-2" b="8772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99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0C2DE69-DDBA-714E-9E48-9A904C979C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r="2" b="1508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607AC2A-437C-8041-A66E-A9D47B782C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" r="-2" b="23820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53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B53710-9D7F-DD4C-B090-EF45D9271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>
                <a:solidFill>
                  <a:srgbClr val="FFFFFF"/>
                </a:solidFill>
              </a:rPr>
              <a:t>How can we continue to share the Light of Christ &amp; celebrate our special festivals?</a:t>
            </a:r>
            <a:endParaRPr lang="en-US" sz="4000" b="1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1B8F5-2A3C-BF47-BDF6-E81D68483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000000"/>
                </a:solidFill>
              </a:rPr>
              <a:t>Be creative. </a:t>
            </a:r>
          </a:p>
          <a:p>
            <a:r>
              <a:rPr lang="en-GB" sz="3600" dirty="0">
                <a:solidFill>
                  <a:srgbClr val="000000"/>
                </a:solidFill>
              </a:rPr>
              <a:t>Think ‘outside the box’. </a:t>
            </a:r>
          </a:p>
          <a:p>
            <a:r>
              <a:rPr lang="en-GB" sz="3600" dirty="0">
                <a:solidFill>
                  <a:srgbClr val="000000"/>
                </a:solidFill>
              </a:rPr>
              <a:t>Ask families what they want &amp; need. </a:t>
            </a:r>
          </a:p>
          <a:p>
            <a:r>
              <a:rPr lang="en-GB" sz="3600" dirty="0">
                <a:solidFill>
                  <a:srgbClr val="000000"/>
                </a:solidFill>
              </a:rPr>
              <a:t>Remember that outreach is OUTreach! 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79636" y="6160304"/>
            <a:ext cx="7592291" cy="665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Hannah Tarring, Wiltshire Regional Coordinator for Messy Church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Children and Families Coordinator, Melksham Team Ministry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3661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B87DA0-B805-BA45-AF89-4E4FB452C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>
                <a:solidFill>
                  <a:srgbClr val="FFFFFF"/>
                </a:solidFill>
              </a:rPr>
              <a:t>Lockdown happenings</a:t>
            </a:r>
            <a:r>
              <a:rPr lang="en-GB" sz="4000">
                <a:solidFill>
                  <a:srgbClr val="FFFFFF"/>
                </a:solidFill>
              </a:rPr>
              <a:t> in Melksham…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BB269-EEE3-C14D-B553-315C9A925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rgbClr val="000000"/>
                </a:solidFill>
              </a:rPr>
              <a:t>Activity boxes for toddler group families. </a:t>
            </a:r>
          </a:p>
          <a:p>
            <a:r>
              <a:rPr lang="en-GB" sz="2400" dirty="0">
                <a:solidFill>
                  <a:srgbClr val="000000"/>
                </a:solidFill>
              </a:rPr>
              <a:t>Socially distanced meetings &amp; support for families. </a:t>
            </a:r>
          </a:p>
          <a:p>
            <a:r>
              <a:rPr lang="en-GB" sz="2400" dirty="0">
                <a:solidFill>
                  <a:srgbClr val="000000"/>
                </a:solidFill>
              </a:rPr>
              <a:t>Toddler Facebook Live. </a:t>
            </a:r>
          </a:p>
          <a:p>
            <a:r>
              <a:rPr lang="en-GB" sz="2400" dirty="0">
                <a:solidFill>
                  <a:srgbClr val="000000"/>
                </a:solidFill>
              </a:rPr>
              <a:t>Collective Worship videos for schools (value based Collective Worship, Open the Book, Easter/end of term/Harvest services). </a:t>
            </a:r>
          </a:p>
          <a:p>
            <a:r>
              <a:rPr lang="en-GB" sz="2400" dirty="0">
                <a:solidFill>
                  <a:srgbClr val="000000"/>
                </a:solidFill>
              </a:rPr>
              <a:t>Messy Church ‘At Home’ &amp; ‘In a Bag’. </a:t>
            </a:r>
          </a:p>
          <a:p>
            <a:r>
              <a:rPr lang="en-GB" sz="2400" dirty="0">
                <a:solidFill>
                  <a:srgbClr val="000000"/>
                </a:solidFill>
              </a:rPr>
              <a:t>Messy Church Light Party. 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184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6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BAB8B1A-0E5B-AB45-A686-AB74DA507A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1" r="-4" b="-4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8508087-0701-6F4E-B1A7-0F7067DAD3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" r="1864" b="1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DEC18C3-A657-2545-B36E-898B5F9B35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" r="4920" b="2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AC5B6FC-35D0-3E4B-851B-E95C79016D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7" r="-2" b="-2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12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99AB6EF-ABD8-0B43-AFC1-C918EB4371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4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1235828-C61C-BA4E-AD77-7B208AFD8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4" r="-3" b="595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EE25535-23E4-8C4C-B2C5-3CA098D7A0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4" b="2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69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885B50C-0157-CB44-B1D9-381D498578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4897"/>
          <a:stretch/>
        </p:blipFill>
        <p:spPr>
          <a:xfrm>
            <a:off x="643467" y="1967625"/>
            <a:ext cx="5294716" cy="292274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>
            <a:extLst>
              <a:ext uri="{FF2B5EF4-FFF2-40B4-BE49-F238E27FC236}">
                <a16:creationId xmlns:a16="http://schemas.microsoft.com/office/drawing/2014/main" id="{C667A6F4-4E96-1D49-AFAC-34778A6AB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1244930"/>
            <a:ext cx="5294715" cy="436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48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ABBECC9-D4C9-A841-A72F-0523C493C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89" y="650497"/>
            <a:ext cx="5571066" cy="55710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B74AA86-2B4A-014F-AA1E-FAD8D0EF1A0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292" y="643467"/>
            <a:ext cx="2572107" cy="247565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65296D2-78A0-B140-ACFA-B43D29C85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873" y="3880531"/>
            <a:ext cx="3854945" cy="220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82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17A0ED4-FD6C-4541-BCDF-457B62577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89" y="650497"/>
            <a:ext cx="5571066" cy="55710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EDD8477-8AFD-A949-9FF8-793769FF23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519" y="643467"/>
            <a:ext cx="2475653" cy="247565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F2635BF-3594-F849-8550-D513D229C3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591" y="3748194"/>
            <a:ext cx="3295508" cy="247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68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99D1FD2A-2BBA-4B7A-80E4-09314FE251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B4DE092-34E8-8E4E-9857-4AEC151230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" r="2560" b="-2"/>
          <a:stretch/>
        </p:blipFill>
        <p:spPr>
          <a:xfrm>
            <a:off x="321731" y="557189"/>
            <a:ext cx="7086768" cy="574361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2637856-1D0F-204F-B1D7-98A33A1226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7" r="22647"/>
          <a:stretch/>
        </p:blipFill>
        <p:spPr>
          <a:xfrm>
            <a:off x="7601026" y="557189"/>
            <a:ext cx="4269242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62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931FF6E-DF6C-474B-9899-DDA612A115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048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EDBC419-CD1F-6149-8538-18AD0E1179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" r="-3" b="218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05D57E2-F60F-574F-B63D-E320A976D0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4" r="6486" b="2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92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</Words>
  <Application>Microsoft Office PowerPoint</Application>
  <PresentationFormat>Widescreen</PresentationFormat>
  <Paragraphs>16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‘How can they hear if nobody tells them?’</vt:lpstr>
      <vt:lpstr>Lockdown happenings in Melksham…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 we continue to share the Light of Christ &amp; celebrate our special festivals?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‘How can they hear if nobody tells them?’</dc:title>
  <dc:creator>Hannah Tarring</dc:creator>
  <cp:lastModifiedBy>Rural Field Officer Sarum</cp:lastModifiedBy>
  <cp:revision>2</cp:revision>
  <dcterms:created xsi:type="dcterms:W3CDTF">2020-11-16T15:52:12Z</dcterms:created>
  <dcterms:modified xsi:type="dcterms:W3CDTF">2020-11-24T10:05:12Z</dcterms:modified>
</cp:coreProperties>
</file>