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6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9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0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5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7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7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8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9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9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4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034D-8B39-4007-9371-6AF9300B3A69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3177-5BCB-46FF-B571-24D865FE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isbury.anglican.org/whos-who/contacts/communications/tea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ford@salisbury.anglican.o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428" y="1932259"/>
            <a:ext cx="6944751" cy="2387600"/>
          </a:xfrm>
        </p:spPr>
        <p:txBody>
          <a:bodyPr>
            <a:normAutofit/>
          </a:bodyPr>
          <a:lstStyle/>
          <a:p>
            <a:pPr algn="l"/>
            <a:r>
              <a:rPr lang="en-GB" sz="8000" dirty="0" smtClean="0">
                <a:solidFill>
                  <a:schemeClr val="accent6">
                    <a:lumMod val="50000"/>
                  </a:schemeClr>
                </a:solidFill>
              </a:rPr>
              <a:t>Using Modern Communication</a:t>
            </a:r>
            <a:endParaRPr lang="en-GB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933" y="1731275"/>
            <a:ext cx="2659240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1994" y="2363375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NOTICEBOARD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 LEAFLETS   </a:t>
            </a:r>
            <a:r>
              <a:rPr lang="en-GB" sz="5400" dirty="0" smtClean="0">
                <a:latin typeface="Impact" panose="020B0806030902050204" pitchFamily="34" charset="0"/>
              </a:rPr>
              <a:t>POSTERS   MAGAZINES   MEDIA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0846" y="3181310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NOTICEBOARD   LEAFLETS 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POSTERS</a:t>
            </a:r>
            <a:r>
              <a:rPr lang="en-GB" sz="5400" dirty="0" smtClean="0">
                <a:latin typeface="Impact" panose="020B0806030902050204" pitchFamily="34" charset="0"/>
              </a:rPr>
              <a:t>   MAGAZINES   MEDIA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672" y="3181310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NOTICEBOARD   LEAFLETS   POSTERS 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MAGAZINES</a:t>
            </a:r>
            <a:r>
              <a:rPr lang="en-GB" sz="5400" dirty="0" smtClean="0">
                <a:latin typeface="Impact" panose="020B0806030902050204" pitchFamily="34" charset="0"/>
              </a:rPr>
              <a:t>   MEDIA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12" y="3181310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NOTICEBOARD   LEAFLETS   POSTERS   MAGAZINES 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MEDIA</a:t>
            </a:r>
            <a:r>
              <a:rPr lang="en-GB" sz="5400" dirty="0" smtClean="0">
                <a:latin typeface="Impact" panose="020B0806030902050204" pitchFamily="34" charset="0"/>
              </a:rPr>
              <a:t>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233" y="4023364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NOTICEBOARD   LEAFLETS   POSTERS   MAGAZINES   MEDIA 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WEBSITES</a:t>
            </a:r>
            <a:r>
              <a:rPr lang="en-GB" sz="5400" dirty="0" smtClean="0">
                <a:latin typeface="Impact" panose="020B0806030902050204" pitchFamily="34" charset="0"/>
              </a:rPr>
              <a:t>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1833" y="4023364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NOTICEBOARD   LEAFLETS   POSTERS   MAGAZINES   MEDIA   WEBSITES 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SOCIAL MEDIA</a:t>
            </a:r>
            <a:endParaRPr lang="en-GB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2259"/>
            <a:ext cx="9144000" cy="2387600"/>
          </a:xfrm>
        </p:spPr>
        <p:txBody>
          <a:bodyPr anchor="ctr" anchorCtr="1"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SECOND BIG TIP: your diocesan Comms Team is here for you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if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you need us. </a:t>
            </a:r>
            <a:r>
              <a:rPr lang="en-GB" b="1" u="sng" dirty="0">
                <a:hlinkClick r:id="rId2"/>
              </a:rPr>
              <a:t>Get in touch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2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61515" y="1484818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‘OFF THE RECORD’  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‘SORRY’   ‘HELP!’   </a:t>
            </a:r>
            <a:r>
              <a:rPr lang="en-GB" sz="5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FACTS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‘NO COMMENT’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RING COMMS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2191" y="1589651"/>
            <a:ext cx="7258921" cy="8159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8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b="1" strike="sngStrike" dirty="0" smtClean="0">
                <a:solidFill>
                  <a:schemeClr val="bg1"/>
                </a:solidFill>
                <a:latin typeface="Georgia" panose="02040502050405020303" pitchFamily="18" charset="0"/>
              </a:rPr>
              <a:t>‘OFF THE RECORD’  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‘SORRY’   ‘HELP!’   </a:t>
            </a:r>
            <a:r>
              <a:rPr lang="en-GB" sz="5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FACTS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‘NO COMMENT’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RING COMMS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2191" y="2391507"/>
            <a:ext cx="3770135" cy="8159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8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‘OFF THE RECORD’  </a:t>
            </a:r>
            <a:r>
              <a:rPr lang="en-GB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‘SORRY’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‘HELP!’   </a:t>
            </a:r>
            <a:r>
              <a:rPr lang="en-GB" sz="5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FACTS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‘NO COMMENT’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RING COMMS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49" y="0"/>
            <a:ext cx="9427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5389" y="2391507"/>
            <a:ext cx="3770135" cy="8159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8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‘OFF THE RECORD’  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‘SORRY’   </a:t>
            </a:r>
            <a:r>
              <a:rPr lang="en-GB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‘HELP!’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FACTS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‘NO COMMENT’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RING COMMS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1358" y="3263700"/>
            <a:ext cx="3770135" cy="8159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8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‘OFF THE RECORD’  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‘SORRY’   ‘HELP!’   </a:t>
            </a:r>
            <a:r>
              <a:rPr lang="en-GB" sz="54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FACTS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‘NO COMMENT’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RING COMMS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0487" y="3263700"/>
            <a:ext cx="5824011" cy="8159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8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‘OFF THE RECORD’  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‘SORRY’   ‘HELP!’   </a:t>
            </a:r>
            <a:r>
              <a:rPr lang="en-GB" sz="5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FACTS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strike="sngStrike" dirty="0" smtClean="0">
                <a:solidFill>
                  <a:schemeClr val="bg1"/>
                </a:solidFill>
                <a:latin typeface="Georgia" panose="02040502050405020303" pitchFamily="18" charset="0"/>
              </a:rPr>
              <a:t>‘NO COMMENT’</a:t>
            </a:r>
            <a:r>
              <a:rPr lang="en-GB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RING COMMS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9651" y="4065559"/>
            <a:ext cx="5824011" cy="8159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8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‘OFF THE RECORD’  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‘SORRY’   ‘HELP!’   </a:t>
            </a:r>
            <a:r>
              <a:rPr lang="en-GB" sz="5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FACTS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GB" sz="5400" b="1" strike="sngStrike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‘NO COMMENT’</a:t>
            </a: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RING COMMS</a:t>
            </a:r>
            <a:endParaRPr lang="en-GB" sz="5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2259"/>
            <a:ext cx="9144000" cy="2387600"/>
          </a:xfrm>
        </p:spPr>
        <p:txBody>
          <a:bodyPr anchor="ctr" anchorCtr="1">
            <a:norm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THIRD BIG TIP: take communicating seriously.</a:t>
            </a:r>
          </a:p>
        </p:txBody>
      </p:sp>
    </p:spTree>
    <p:extLst>
      <p:ext uri="{BB962C8B-B14F-4D97-AF65-F5344CB8AC3E}">
        <p14:creationId xmlns:p14="http://schemas.microsoft.com/office/powerpoint/2010/main" val="9211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910" y="483287"/>
            <a:ext cx="3648222" cy="23876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en-GB" sz="1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TEXT</a:t>
            </a:r>
            <a:endParaRPr lang="en-GB" sz="1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4910" y="2870887"/>
            <a:ext cx="3648222" cy="33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216000" tIns="180000" rIns="180000" bIns="180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Ideally, what you say will ‘do the job’, fit the space nicely, and have a suitable visual.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32" y="483288"/>
            <a:ext cx="8604000" cy="57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" y="0"/>
            <a:ext cx="12112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2259"/>
            <a:ext cx="9144000" cy="2387600"/>
          </a:xfrm>
        </p:spPr>
        <p:txBody>
          <a:bodyPr anchor="ctr" anchorCtr="1"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FOURTH BIG TIP: try to see yourself/ your church with fresh eyes. How do you come across?</a:t>
            </a:r>
          </a:p>
        </p:txBody>
      </p:sp>
    </p:spTree>
    <p:extLst>
      <p:ext uri="{BB962C8B-B14F-4D97-AF65-F5344CB8AC3E}">
        <p14:creationId xmlns:p14="http://schemas.microsoft.com/office/powerpoint/2010/main" val="9293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9" y="418011"/>
            <a:ext cx="10058400" cy="58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2259"/>
            <a:ext cx="9144000" cy="2387600"/>
          </a:xfrm>
        </p:spPr>
        <p:txBody>
          <a:bodyPr anchor="ctr" anchorCtr="1">
            <a:norm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FIFTH BIG TIP: have a bit of fun. It’s infectious.</a:t>
            </a:r>
          </a:p>
        </p:txBody>
      </p:sp>
    </p:spTree>
    <p:extLst>
      <p:ext uri="{BB962C8B-B14F-4D97-AF65-F5344CB8AC3E}">
        <p14:creationId xmlns:p14="http://schemas.microsoft.com/office/powerpoint/2010/main" val="1962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5" y="600891"/>
            <a:ext cx="10058400" cy="56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313508"/>
            <a:ext cx="10058400" cy="63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44390" y="1675660"/>
            <a:ext cx="7863842" cy="3712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519314" y="5345724"/>
            <a:ext cx="8280000" cy="140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0326" y="2433716"/>
            <a:ext cx="1198800" cy="2880000"/>
          </a:xfrm>
          <a:prstGeom prst="rect">
            <a:avLst/>
          </a:prstGeom>
          <a:solidFill>
            <a:srgbClr val="253D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f</a:t>
            </a:r>
            <a:endParaRPr lang="en-GB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7801" y="2431368"/>
            <a:ext cx="1198800" cy="2880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YT</a:t>
            </a:r>
            <a:endParaRPr lang="en-GB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5277" y="3624776"/>
            <a:ext cx="1198800" cy="1692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t</a:t>
            </a:r>
            <a:endParaRPr lang="en-GB" sz="6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Picture 2" descr="https://image.freepik.com/free-vector/instagram-background-gradient-colors_23-2147819864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14" y="3843234"/>
            <a:ext cx="11988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72330" y="3840478"/>
            <a:ext cx="953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I</a:t>
            </a:r>
            <a:endParaRPr lang="en-GB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44390" y="1675660"/>
            <a:ext cx="7863842" cy="3712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519314" y="5345724"/>
            <a:ext cx="8280000" cy="140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0326" y="2433716"/>
            <a:ext cx="1198800" cy="2880000"/>
          </a:xfrm>
          <a:prstGeom prst="rect">
            <a:avLst/>
          </a:prstGeom>
          <a:solidFill>
            <a:srgbClr val="253D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f</a:t>
            </a:r>
            <a:endParaRPr lang="en-GB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" y="235131"/>
            <a:ext cx="10058400" cy="63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44390" y="1675660"/>
            <a:ext cx="7863842" cy="3712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519314" y="5345724"/>
            <a:ext cx="8280000" cy="140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37801" y="2431368"/>
            <a:ext cx="1198800" cy="2880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YT</a:t>
            </a:r>
            <a:endParaRPr lang="en-GB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" y="235131"/>
            <a:ext cx="10058400" cy="62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44390" y="1675660"/>
            <a:ext cx="7863842" cy="3712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519314" y="5345724"/>
            <a:ext cx="8280000" cy="140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45277" y="3624776"/>
            <a:ext cx="1198800" cy="1692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t</a:t>
            </a:r>
            <a:endParaRPr lang="en-GB" sz="6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3" y="248194"/>
            <a:ext cx="10058400" cy="62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44390" y="1675660"/>
            <a:ext cx="7863842" cy="3712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519314" y="5345724"/>
            <a:ext cx="8280000" cy="140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image.freepik.com/free-vector/instagram-background-gradient-colors_23-2147819864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14" y="3843234"/>
            <a:ext cx="11988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72330" y="3840478"/>
            <a:ext cx="953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I</a:t>
            </a:r>
            <a:endParaRPr lang="en-GB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4" y="235132"/>
            <a:ext cx="10058400" cy="63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2259"/>
            <a:ext cx="9144000" cy="2387600"/>
          </a:xfrm>
        </p:spPr>
        <p:txBody>
          <a:bodyPr anchor="ctr" anchorCtr="1"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FIRST BIG TIP: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find someone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who does something well, and learn from them.</a:t>
            </a:r>
          </a:p>
        </p:txBody>
      </p:sp>
    </p:spTree>
    <p:extLst>
      <p:ext uri="{BB962C8B-B14F-4D97-AF65-F5344CB8AC3E}">
        <p14:creationId xmlns:p14="http://schemas.microsoft.com/office/powerpoint/2010/main" val="113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2259"/>
            <a:ext cx="9144000" cy="2387600"/>
          </a:xfrm>
        </p:spPr>
        <p:txBody>
          <a:bodyPr anchor="ctr" anchorCtr="1">
            <a:norm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FINALLY…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85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5" y="600891"/>
            <a:ext cx="10058400" cy="56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1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2259"/>
            <a:ext cx="9144000" cy="2387600"/>
          </a:xfrm>
        </p:spPr>
        <p:txBody>
          <a:bodyPr anchor="ctr" anchorCtr="1">
            <a:no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Michael Ford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Digital Missioner</a:t>
            </a:r>
            <a:b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01722 438652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u="sng" dirty="0">
                <a:hlinkClick r:id="rId2"/>
              </a:rPr>
              <a:t>michael.ford@salisbury.anglican.org</a:t>
            </a:r>
            <a:r>
              <a:rPr lang="en-GB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05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49" y="0"/>
            <a:ext cx="9427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61515" y="1900315"/>
            <a:ext cx="9144000" cy="258532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NOTICEBOARD   LEAFLETS   POSTERS   MAGAZINES   MEDIA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065" y="1533378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LOGO &amp; FONT</a:t>
            </a:r>
            <a:r>
              <a:rPr lang="en-GB" sz="5400" dirty="0" smtClean="0">
                <a:latin typeface="Impact" panose="020B0806030902050204" pitchFamily="34" charset="0"/>
              </a:rPr>
              <a:t>   WELCOME   NOTICEBOARD   LEAFLETS   POSTERS   MAGAZINES   MEDIA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7247" y="1533378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WELCOME</a:t>
            </a:r>
            <a:r>
              <a:rPr lang="en-GB" sz="5400" dirty="0" smtClean="0">
                <a:latin typeface="Impact" panose="020B0806030902050204" pitchFamily="34" charset="0"/>
              </a:rPr>
              <a:t>   NOTICEBOARD   LEAFLETS   POSTERS   MAGAZINES   MEDIA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77" y="2363375"/>
            <a:ext cx="3840480" cy="815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61515" y="1484817"/>
            <a:ext cx="914400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5400" dirty="0" smtClean="0">
                <a:latin typeface="Impact" panose="020B0806030902050204" pitchFamily="34" charset="0"/>
              </a:rPr>
              <a:t>LOGO &amp; FONT   WELCOME   </a:t>
            </a:r>
            <a:r>
              <a:rPr lang="en-GB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NOTICEBOARD</a:t>
            </a:r>
            <a:r>
              <a:rPr lang="en-GB" sz="5400" dirty="0" smtClean="0">
                <a:latin typeface="Impact" panose="020B0806030902050204" pitchFamily="34" charset="0"/>
              </a:rPr>
              <a:t>   LEAFLETS   POSTERS   MAGAZINES   MEDIA   WEBSITES   SOCIAL MEDIA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354</Words>
  <Application>Microsoft Office PowerPoint</Application>
  <PresentationFormat>Widescreen</PresentationFormat>
  <Paragraphs>42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Georgia</vt:lpstr>
      <vt:lpstr>Impact</vt:lpstr>
      <vt:lpstr>Office Theme</vt:lpstr>
      <vt:lpstr>Using Modern Communication</vt:lpstr>
      <vt:lpstr>PowerPoint Presentation</vt:lpstr>
      <vt:lpstr>PowerPoint Presentation</vt:lpstr>
      <vt:lpstr>FIRST BIG TIP: find someone who does something well, and learn from them.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 BIG TIP: your diocesan Comms Team is here for you  if you need us. Get in touch.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BIG TIP: take communicating seriously.</vt:lpstr>
      <vt:lpstr>TEXT</vt:lpstr>
      <vt:lpstr>PowerPoint Presentation</vt:lpstr>
      <vt:lpstr>FOURTH BIG TIP: try to see yourself/ your church with fresh eyes. How do you come across?</vt:lpstr>
      <vt:lpstr>PowerPoint Presentation</vt:lpstr>
      <vt:lpstr>FIFTH BIG TIP: have a bit of fun. It’s infectious.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FINALLY…</vt:lpstr>
      <vt:lpstr>PowerPoint Presentation</vt:lpstr>
      <vt:lpstr>Michael Ford Digital Missioner 01722 438652 michael.ford@salisbury.anglican.org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Modern Communication</dc:title>
  <dc:creator>Michael Ford</dc:creator>
  <cp:lastModifiedBy>Michael Ford</cp:lastModifiedBy>
  <cp:revision>4</cp:revision>
  <dcterms:created xsi:type="dcterms:W3CDTF">2019-09-18T10:24:27Z</dcterms:created>
  <dcterms:modified xsi:type="dcterms:W3CDTF">2019-09-18T10:34:41Z</dcterms:modified>
</cp:coreProperties>
</file>