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6"/>
  </p:notesMasterIdLst>
  <p:sldIdLst>
    <p:sldId id="257" r:id="rId6"/>
    <p:sldId id="261" r:id="rId7"/>
    <p:sldId id="262" r:id="rId8"/>
    <p:sldId id="268" r:id="rId9"/>
    <p:sldId id="269" r:id="rId10"/>
    <p:sldId id="281" r:id="rId11"/>
    <p:sldId id="271" r:id="rId12"/>
    <p:sldId id="276" r:id="rId13"/>
    <p:sldId id="279" r:id="rId14"/>
    <p:sldId id="280" r:id="rId15"/>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66"/>
    <a:srgbClr val="8377B6"/>
    <a:srgbClr val="00CDD2"/>
    <a:srgbClr val="5F5298"/>
    <a:srgbClr val="CDCDCD"/>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88C1F8-7C5F-4283-8568-81C41673785C}" v="517" dt="2022-02-14T08:57:38.9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Harvey" userId="2e3a03a8-112c-4df7-a171-7c5d341f6e9f" providerId="ADAL" clId="{B7D377EA-7E29-4BF6-81C0-9EA967B92DAC}"/>
    <pc:docChg chg="undo custSel addSld delSld modSld sldOrd">
      <pc:chgData name="Elizabeth Harvey" userId="2e3a03a8-112c-4df7-a171-7c5d341f6e9f" providerId="ADAL" clId="{B7D377EA-7E29-4BF6-81C0-9EA967B92DAC}" dt="2022-02-06T11:36:49.411" v="15425" actId="255"/>
      <pc:docMkLst>
        <pc:docMk/>
      </pc:docMkLst>
      <pc:sldChg chg="addSp modSp mod">
        <pc:chgData name="Elizabeth Harvey" userId="2e3a03a8-112c-4df7-a171-7c5d341f6e9f" providerId="ADAL" clId="{B7D377EA-7E29-4BF6-81C0-9EA967B92DAC}" dt="2022-02-05T15:31:40.786" v="15058" actId="207"/>
        <pc:sldMkLst>
          <pc:docMk/>
          <pc:sldMk cId="2054106042" sldId="257"/>
        </pc:sldMkLst>
        <pc:spChg chg="mod">
          <ac:chgData name="Elizabeth Harvey" userId="2e3a03a8-112c-4df7-a171-7c5d341f6e9f" providerId="ADAL" clId="{B7D377EA-7E29-4BF6-81C0-9EA967B92DAC}" dt="2022-02-05T15:31:40.786" v="15058" actId="207"/>
          <ac:spMkLst>
            <pc:docMk/>
            <pc:sldMk cId="2054106042" sldId="257"/>
            <ac:spMk id="4" creationId="{BAC8D6BF-9959-8A4B-A285-1416E4706534}"/>
          </ac:spMkLst>
        </pc:spChg>
        <pc:spChg chg="mod">
          <ac:chgData name="Elizabeth Harvey" userId="2e3a03a8-112c-4df7-a171-7c5d341f6e9f" providerId="ADAL" clId="{B7D377EA-7E29-4BF6-81C0-9EA967B92DAC}" dt="2022-02-05T15:31:18.295" v="15057" actId="1035"/>
          <ac:spMkLst>
            <pc:docMk/>
            <pc:sldMk cId="2054106042" sldId="257"/>
            <ac:spMk id="5" creationId="{0F9CA205-6EE1-D347-BCD3-BFA672303975}"/>
          </ac:spMkLst>
        </pc:spChg>
        <pc:spChg chg="add mod">
          <ac:chgData name="Elizabeth Harvey" userId="2e3a03a8-112c-4df7-a171-7c5d341f6e9f" providerId="ADAL" clId="{B7D377EA-7E29-4BF6-81C0-9EA967B92DAC}" dt="2022-02-05T15:27:00.746" v="14899" actId="1076"/>
          <ac:spMkLst>
            <pc:docMk/>
            <pc:sldMk cId="2054106042" sldId="257"/>
            <ac:spMk id="7" creationId="{A97DAC43-08CB-4141-9FDD-B6ACFFB7275A}"/>
          </ac:spMkLst>
        </pc:spChg>
        <pc:picChg chg="add mod ord">
          <ac:chgData name="Elizabeth Harvey" userId="2e3a03a8-112c-4df7-a171-7c5d341f6e9f" providerId="ADAL" clId="{B7D377EA-7E29-4BF6-81C0-9EA967B92DAC}" dt="2022-02-05T15:27:58.103" v="14908" actId="1076"/>
          <ac:picMkLst>
            <pc:docMk/>
            <pc:sldMk cId="2054106042" sldId="257"/>
            <ac:picMk id="3" creationId="{EF5FEA91-493F-4A60-91BE-CB1ECC84E114}"/>
          </ac:picMkLst>
        </pc:picChg>
      </pc:sldChg>
      <pc:sldChg chg="del">
        <pc:chgData name="Elizabeth Harvey" userId="2e3a03a8-112c-4df7-a171-7c5d341f6e9f" providerId="ADAL" clId="{B7D377EA-7E29-4BF6-81C0-9EA967B92DAC}" dt="2022-02-05T15:00:38.083" v="12697" actId="47"/>
        <pc:sldMkLst>
          <pc:docMk/>
          <pc:sldMk cId="4035728250" sldId="259"/>
        </pc:sldMkLst>
      </pc:sldChg>
      <pc:sldChg chg="addSp delSp modSp mod modNotesTx">
        <pc:chgData name="Elizabeth Harvey" userId="2e3a03a8-112c-4df7-a171-7c5d341f6e9f" providerId="ADAL" clId="{B7D377EA-7E29-4BF6-81C0-9EA967B92DAC}" dt="2022-02-06T11:36:40.744" v="15424" actId="255"/>
        <pc:sldMkLst>
          <pc:docMk/>
          <pc:sldMk cId="2882121476" sldId="261"/>
        </pc:sldMkLst>
        <pc:spChg chg="mod">
          <ac:chgData name="Elizabeth Harvey" userId="2e3a03a8-112c-4df7-a171-7c5d341f6e9f" providerId="ADAL" clId="{B7D377EA-7E29-4BF6-81C0-9EA967B92DAC}" dt="2022-02-05T11:32:16.071" v="2218" actId="255"/>
          <ac:spMkLst>
            <pc:docMk/>
            <pc:sldMk cId="2882121476" sldId="261"/>
            <ac:spMk id="2" creationId="{4DFA0AB8-F77D-954E-BB7E-011D0B19D0D2}"/>
          </ac:spMkLst>
        </pc:spChg>
        <pc:spChg chg="mod">
          <ac:chgData name="Elizabeth Harvey" userId="2e3a03a8-112c-4df7-a171-7c5d341f6e9f" providerId="ADAL" clId="{B7D377EA-7E29-4BF6-81C0-9EA967B92DAC}" dt="2022-02-05T10:40:06.085" v="381" actId="20577"/>
          <ac:spMkLst>
            <pc:docMk/>
            <pc:sldMk cId="2882121476" sldId="261"/>
            <ac:spMk id="3" creationId="{61B38CA9-83D9-C84E-8E7D-C6E4B095DD08}"/>
          </ac:spMkLst>
        </pc:spChg>
        <pc:picChg chg="add del mod">
          <ac:chgData name="Elizabeth Harvey" userId="2e3a03a8-112c-4df7-a171-7c5d341f6e9f" providerId="ADAL" clId="{B7D377EA-7E29-4BF6-81C0-9EA967B92DAC}" dt="2022-02-05T11:59:35.920" v="3345" actId="478"/>
          <ac:picMkLst>
            <pc:docMk/>
            <pc:sldMk cId="2882121476" sldId="261"/>
            <ac:picMk id="5" creationId="{DEE56D8C-FFBA-413E-843A-3F4412A91E9E}"/>
          </ac:picMkLst>
        </pc:picChg>
        <pc:picChg chg="add del mod">
          <ac:chgData name="Elizabeth Harvey" userId="2e3a03a8-112c-4df7-a171-7c5d341f6e9f" providerId="ADAL" clId="{B7D377EA-7E29-4BF6-81C0-9EA967B92DAC}" dt="2022-02-05T12:37:03.526" v="4839" actId="478"/>
          <ac:picMkLst>
            <pc:docMk/>
            <pc:sldMk cId="2882121476" sldId="261"/>
            <ac:picMk id="6" creationId="{1A899E3F-E5C9-47DE-A5CC-C7ABC6BB27AC}"/>
          </ac:picMkLst>
        </pc:picChg>
        <pc:picChg chg="add mod">
          <ac:chgData name="Elizabeth Harvey" userId="2e3a03a8-112c-4df7-a171-7c5d341f6e9f" providerId="ADAL" clId="{B7D377EA-7E29-4BF6-81C0-9EA967B92DAC}" dt="2022-02-05T12:37:15.824" v="4842" actId="1076"/>
          <ac:picMkLst>
            <pc:docMk/>
            <pc:sldMk cId="2882121476" sldId="261"/>
            <ac:picMk id="7" creationId="{2D1A25CC-0197-4320-BD0F-AD338D9E61EE}"/>
          </ac:picMkLst>
        </pc:picChg>
      </pc:sldChg>
      <pc:sldChg chg="addSp delSp modSp mod ord modClrScheme chgLayout modNotesTx">
        <pc:chgData name="Elizabeth Harvey" userId="2e3a03a8-112c-4df7-a171-7c5d341f6e9f" providerId="ADAL" clId="{B7D377EA-7E29-4BF6-81C0-9EA967B92DAC}" dt="2022-02-06T11:36:49.411" v="15425" actId="255"/>
        <pc:sldMkLst>
          <pc:docMk/>
          <pc:sldMk cId="2570486995" sldId="262"/>
        </pc:sldMkLst>
        <pc:spChg chg="del">
          <ac:chgData name="Elizabeth Harvey" userId="2e3a03a8-112c-4df7-a171-7c5d341f6e9f" providerId="ADAL" clId="{B7D377EA-7E29-4BF6-81C0-9EA967B92DAC}" dt="2022-02-05T11:16:55.251" v="1864" actId="478"/>
          <ac:spMkLst>
            <pc:docMk/>
            <pc:sldMk cId="2570486995" sldId="262"/>
            <ac:spMk id="2" creationId="{9D8F4F56-A1CB-F54F-9A9D-4AA9416C9AC2}"/>
          </ac:spMkLst>
        </pc:spChg>
        <pc:spChg chg="del">
          <ac:chgData name="Elizabeth Harvey" userId="2e3a03a8-112c-4df7-a171-7c5d341f6e9f" providerId="ADAL" clId="{B7D377EA-7E29-4BF6-81C0-9EA967B92DAC}" dt="2022-02-05T11:16:57.461" v="1865" actId="478"/>
          <ac:spMkLst>
            <pc:docMk/>
            <pc:sldMk cId="2570486995" sldId="262"/>
            <ac:spMk id="3" creationId="{B87570FC-DF6D-7A4C-8ED7-9E3619DB1841}"/>
          </ac:spMkLst>
        </pc:spChg>
        <pc:spChg chg="mod ord">
          <ac:chgData name="Elizabeth Harvey" userId="2e3a03a8-112c-4df7-a171-7c5d341f6e9f" providerId="ADAL" clId="{B7D377EA-7E29-4BF6-81C0-9EA967B92DAC}" dt="2022-02-05T11:19:30.630" v="1875" actId="26606"/>
          <ac:spMkLst>
            <pc:docMk/>
            <pc:sldMk cId="2570486995" sldId="262"/>
            <ac:spMk id="4" creationId="{9D4D7330-E355-934A-BDCF-D39E09300DF6}"/>
          </ac:spMkLst>
        </pc:spChg>
        <pc:spChg chg="add mod">
          <ac:chgData name="Elizabeth Harvey" userId="2e3a03a8-112c-4df7-a171-7c5d341f6e9f" providerId="ADAL" clId="{B7D377EA-7E29-4BF6-81C0-9EA967B92DAC}" dt="2022-02-05T11:32:29.660" v="2228" actId="255"/>
          <ac:spMkLst>
            <pc:docMk/>
            <pc:sldMk cId="2570486995" sldId="262"/>
            <ac:spMk id="5" creationId="{29CEDE2C-908D-4044-83BA-F9FD220760A2}"/>
          </ac:spMkLst>
        </pc:spChg>
        <pc:spChg chg="add del mod ord">
          <ac:chgData name="Elizabeth Harvey" userId="2e3a03a8-112c-4df7-a171-7c5d341f6e9f" providerId="ADAL" clId="{B7D377EA-7E29-4BF6-81C0-9EA967B92DAC}" dt="2022-02-05T12:07:51.046" v="3586" actId="1036"/>
          <ac:spMkLst>
            <pc:docMk/>
            <pc:sldMk cId="2570486995" sldId="262"/>
            <ac:spMk id="6" creationId="{C5672A00-471A-4296-AFCD-1DEB1694104A}"/>
          </ac:spMkLst>
        </pc:spChg>
        <pc:spChg chg="add del mod topLvl">
          <ac:chgData name="Elizabeth Harvey" userId="2e3a03a8-112c-4df7-a171-7c5d341f6e9f" providerId="ADAL" clId="{B7D377EA-7E29-4BF6-81C0-9EA967B92DAC}" dt="2022-02-05T11:46:47.502" v="2515" actId="478"/>
          <ac:spMkLst>
            <pc:docMk/>
            <pc:sldMk cId="2570486995" sldId="262"/>
            <ac:spMk id="9" creationId="{0695E0C8-84B9-4ED7-9EAE-53DD24C6D0EA}"/>
          </ac:spMkLst>
        </pc:spChg>
        <pc:spChg chg="add mod ord">
          <ac:chgData name="Elizabeth Harvey" userId="2e3a03a8-112c-4df7-a171-7c5d341f6e9f" providerId="ADAL" clId="{B7D377EA-7E29-4BF6-81C0-9EA967B92DAC}" dt="2022-02-05T11:48:52.432" v="2557" actId="164"/>
          <ac:spMkLst>
            <pc:docMk/>
            <pc:sldMk cId="2570486995" sldId="262"/>
            <ac:spMk id="11" creationId="{D3B9E156-BEFB-43F7-B13D-0DFDD3EE4C9A}"/>
          </ac:spMkLst>
        </pc:spChg>
        <pc:spChg chg="add mod">
          <ac:chgData name="Elizabeth Harvey" userId="2e3a03a8-112c-4df7-a171-7c5d341f6e9f" providerId="ADAL" clId="{B7D377EA-7E29-4BF6-81C0-9EA967B92DAC}" dt="2022-02-05T11:48:52.432" v="2557" actId="164"/>
          <ac:spMkLst>
            <pc:docMk/>
            <pc:sldMk cId="2570486995" sldId="262"/>
            <ac:spMk id="12" creationId="{64E89B14-EE75-4AEC-BE1F-6A02A7A75CAF}"/>
          </ac:spMkLst>
        </pc:spChg>
        <pc:grpChg chg="add del mod">
          <ac:chgData name="Elizabeth Harvey" userId="2e3a03a8-112c-4df7-a171-7c5d341f6e9f" providerId="ADAL" clId="{B7D377EA-7E29-4BF6-81C0-9EA967B92DAC}" dt="2022-02-05T11:46:47.502" v="2515" actId="478"/>
          <ac:grpSpMkLst>
            <pc:docMk/>
            <pc:sldMk cId="2570486995" sldId="262"/>
            <ac:grpSpMk id="10" creationId="{69197ABD-AB76-494B-BAD3-007E75024ABC}"/>
          </ac:grpSpMkLst>
        </pc:grpChg>
        <pc:grpChg chg="add mod">
          <ac:chgData name="Elizabeth Harvey" userId="2e3a03a8-112c-4df7-a171-7c5d341f6e9f" providerId="ADAL" clId="{B7D377EA-7E29-4BF6-81C0-9EA967B92DAC}" dt="2022-02-05T11:48:57.432" v="2566" actId="1036"/>
          <ac:grpSpMkLst>
            <pc:docMk/>
            <pc:sldMk cId="2570486995" sldId="262"/>
            <ac:grpSpMk id="13" creationId="{B44851F9-62D0-4A70-85AB-E8346710D6A9}"/>
          </ac:grpSpMkLst>
        </pc:grpChg>
        <pc:picChg chg="add mod topLvl">
          <ac:chgData name="Elizabeth Harvey" userId="2e3a03a8-112c-4df7-a171-7c5d341f6e9f" providerId="ADAL" clId="{B7D377EA-7E29-4BF6-81C0-9EA967B92DAC}" dt="2022-02-05T11:48:52.432" v="2557" actId="164"/>
          <ac:picMkLst>
            <pc:docMk/>
            <pc:sldMk cId="2570486995" sldId="262"/>
            <ac:picMk id="8" creationId="{81B60F78-3551-41E6-BF00-66EA7CB26BB3}"/>
          </ac:picMkLst>
        </pc:picChg>
      </pc:sldChg>
      <pc:sldChg chg="del">
        <pc:chgData name="Elizabeth Harvey" userId="2e3a03a8-112c-4df7-a171-7c5d341f6e9f" providerId="ADAL" clId="{B7D377EA-7E29-4BF6-81C0-9EA967B92DAC}" dt="2022-02-05T15:00:38.083" v="12697" actId="47"/>
        <pc:sldMkLst>
          <pc:docMk/>
          <pc:sldMk cId="3212078532" sldId="263"/>
        </pc:sldMkLst>
      </pc:sldChg>
      <pc:sldChg chg="del">
        <pc:chgData name="Elizabeth Harvey" userId="2e3a03a8-112c-4df7-a171-7c5d341f6e9f" providerId="ADAL" clId="{B7D377EA-7E29-4BF6-81C0-9EA967B92DAC}" dt="2022-02-05T15:00:38.083" v="12697" actId="47"/>
        <pc:sldMkLst>
          <pc:docMk/>
          <pc:sldMk cId="1873659260" sldId="264"/>
        </pc:sldMkLst>
      </pc:sldChg>
      <pc:sldChg chg="modSp add del mod">
        <pc:chgData name="Elizabeth Harvey" userId="2e3a03a8-112c-4df7-a171-7c5d341f6e9f" providerId="ADAL" clId="{B7D377EA-7E29-4BF6-81C0-9EA967B92DAC}" dt="2022-02-05T15:00:38.083" v="12697" actId="47"/>
        <pc:sldMkLst>
          <pc:docMk/>
          <pc:sldMk cId="3442870891" sldId="265"/>
        </pc:sldMkLst>
        <pc:spChg chg="mod">
          <ac:chgData name="Elizabeth Harvey" userId="2e3a03a8-112c-4df7-a171-7c5d341f6e9f" providerId="ADAL" clId="{B7D377EA-7E29-4BF6-81C0-9EA967B92DAC}" dt="2022-02-05T11:14:50.504" v="1822" actId="113"/>
          <ac:spMkLst>
            <pc:docMk/>
            <pc:sldMk cId="3442870891" sldId="265"/>
            <ac:spMk id="2" creationId="{4DFA0AB8-F77D-954E-BB7E-011D0B19D0D2}"/>
          </ac:spMkLst>
        </pc:spChg>
      </pc:sldChg>
      <pc:sldChg chg="add del">
        <pc:chgData name="Elizabeth Harvey" userId="2e3a03a8-112c-4df7-a171-7c5d341f6e9f" providerId="ADAL" clId="{B7D377EA-7E29-4BF6-81C0-9EA967B92DAC}" dt="2022-02-05T15:00:38.083" v="12697" actId="47"/>
        <pc:sldMkLst>
          <pc:docMk/>
          <pc:sldMk cId="3901703962" sldId="266"/>
        </pc:sldMkLst>
      </pc:sldChg>
      <pc:sldChg chg="add del">
        <pc:chgData name="Elizabeth Harvey" userId="2e3a03a8-112c-4df7-a171-7c5d341f6e9f" providerId="ADAL" clId="{B7D377EA-7E29-4BF6-81C0-9EA967B92DAC}" dt="2022-02-05T15:00:38.083" v="12697" actId="47"/>
        <pc:sldMkLst>
          <pc:docMk/>
          <pc:sldMk cId="486727071" sldId="267"/>
        </pc:sldMkLst>
      </pc:sldChg>
      <pc:sldChg chg="addSp delSp modSp add mod modNotesTx">
        <pc:chgData name="Elizabeth Harvey" userId="2e3a03a8-112c-4df7-a171-7c5d341f6e9f" providerId="ADAL" clId="{B7D377EA-7E29-4BF6-81C0-9EA967B92DAC}" dt="2022-02-06T10:51:39.879" v="15365" actId="20577"/>
        <pc:sldMkLst>
          <pc:docMk/>
          <pc:sldMk cId="3606457386" sldId="268"/>
        </pc:sldMkLst>
        <pc:spChg chg="mod">
          <ac:chgData name="Elizabeth Harvey" userId="2e3a03a8-112c-4df7-a171-7c5d341f6e9f" providerId="ADAL" clId="{B7D377EA-7E29-4BF6-81C0-9EA967B92DAC}" dt="2022-02-05T12:28:53.545" v="4400" actId="20577"/>
          <ac:spMkLst>
            <pc:docMk/>
            <pc:sldMk cId="3606457386" sldId="268"/>
            <ac:spMk id="6" creationId="{C5672A00-471A-4296-AFCD-1DEB1694104A}"/>
          </ac:spMkLst>
        </pc:spChg>
        <pc:spChg chg="mod">
          <ac:chgData name="Elizabeth Harvey" userId="2e3a03a8-112c-4df7-a171-7c5d341f6e9f" providerId="ADAL" clId="{B7D377EA-7E29-4BF6-81C0-9EA967B92DAC}" dt="2022-02-05T12:00:53.175" v="3351" actId="207"/>
          <ac:spMkLst>
            <pc:docMk/>
            <pc:sldMk cId="3606457386" sldId="268"/>
            <ac:spMk id="11" creationId="{D3B9E156-BEFB-43F7-B13D-0DFDD3EE4C9A}"/>
          </ac:spMkLst>
        </pc:spChg>
        <pc:spChg chg="mod">
          <ac:chgData name="Elizabeth Harvey" userId="2e3a03a8-112c-4df7-a171-7c5d341f6e9f" providerId="ADAL" clId="{B7D377EA-7E29-4BF6-81C0-9EA967B92DAC}" dt="2022-02-05T12:00:53.175" v="3351" actId="207"/>
          <ac:spMkLst>
            <pc:docMk/>
            <pc:sldMk cId="3606457386" sldId="268"/>
            <ac:spMk id="12" creationId="{64E89B14-EE75-4AEC-BE1F-6A02A7A75CAF}"/>
          </ac:spMkLst>
        </pc:spChg>
        <pc:grpChg chg="mod">
          <ac:chgData name="Elizabeth Harvey" userId="2e3a03a8-112c-4df7-a171-7c5d341f6e9f" providerId="ADAL" clId="{B7D377EA-7E29-4BF6-81C0-9EA967B92DAC}" dt="2022-02-05T12:00:53.175" v="3351" actId="207"/>
          <ac:grpSpMkLst>
            <pc:docMk/>
            <pc:sldMk cId="3606457386" sldId="268"/>
            <ac:grpSpMk id="13" creationId="{B44851F9-62D0-4A70-85AB-E8346710D6A9}"/>
          </ac:grpSpMkLst>
        </pc:grpChg>
        <pc:picChg chg="del mod">
          <ac:chgData name="Elizabeth Harvey" userId="2e3a03a8-112c-4df7-a171-7c5d341f6e9f" providerId="ADAL" clId="{B7D377EA-7E29-4BF6-81C0-9EA967B92DAC}" dt="2022-02-05T12:00:57.050" v="3352" actId="478"/>
          <ac:picMkLst>
            <pc:docMk/>
            <pc:sldMk cId="3606457386" sldId="268"/>
            <ac:picMk id="8" creationId="{81B60F78-3551-41E6-BF00-66EA7CB26BB3}"/>
          </ac:picMkLst>
        </pc:picChg>
        <pc:picChg chg="add mod">
          <ac:chgData name="Elizabeth Harvey" userId="2e3a03a8-112c-4df7-a171-7c5d341f6e9f" providerId="ADAL" clId="{B7D377EA-7E29-4BF6-81C0-9EA967B92DAC}" dt="2022-02-05T12:02:00.558" v="3365" actId="1076"/>
          <ac:picMkLst>
            <pc:docMk/>
            <pc:sldMk cId="3606457386" sldId="268"/>
            <ac:picMk id="9" creationId="{AA9EE90A-D3E4-4284-8F17-BDB07F839195}"/>
          </ac:picMkLst>
        </pc:picChg>
      </pc:sldChg>
      <pc:sldChg chg="addSp delSp modSp add mod modNotesTx">
        <pc:chgData name="Elizabeth Harvey" userId="2e3a03a8-112c-4df7-a171-7c5d341f6e9f" providerId="ADAL" clId="{B7D377EA-7E29-4BF6-81C0-9EA967B92DAC}" dt="2022-02-06T11:02:09.741" v="15378" actId="20577"/>
        <pc:sldMkLst>
          <pc:docMk/>
          <pc:sldMk cId="565850381" sldId="269"/>
        </pc:sldMkLst>
        <pc:spChg chg="mod">
          <ac:chgData name="Elizabeth Harvey" userId="2e3a03a8-112c-4df7-a171-7c5d341f6e9f" providerId="ADAL" clId="{B7D377EA-7E29-4BF6-81C0-9EA967B92DAC}" dt="2022-02-05T12:40:22.226" v="5086" actId="27636"/>
          <ac:spMkLst>
            <pc:docMk/>
            <pc:sldMk cId="565850381" sldId="269"/>
            <ac:spMk id="6" creationId="{C5672A00-471A-4296-AFCD-1DEB1694104A}"/>
          </ac:spMkLst>
        </pc:spChg>
        <pc:spChg chg="mod">
          <ac:chgData name="Elizabeth Harvey" userId="2e3a03a8-112c-4df7-a171-7c5d341f6e9f" providerId="ADAL" clId="{B7D377EA-7E29-4BF6-81C0-9EA967B92DAC}" dt="2022-02-05T12:34:11.035" v="4825" actId="207"/>
          <ac:spMkLst>
            <pc:docMk/>
            <pc:sldMk cId="565850381" sldId="269"/>
            <ac:spMk id="11" creationId="{D3B9E156-BEFB-43F7-B13D-0DFDD3EE4C9A}"/>
          </ac:spMkLst>
        </pc:spChg>
        <pc:spChg chg="mod">
          <ac:chgData name="Elizabeth Harvey" userId="2e3a03a8-112c-4df7-a171-7c5d341f6e9f" providerId="ADAL" clId="{B7D377EA-7E29-4BF6-81C0-9EA967B92DAC}" dt="2022-02-05T12:41:08.009" v="5141" actId="20577"/>
          <ac:spMkLst>
            <pc:docMk/>
            <pc:sldMk cId="565850381" sldId="269"/>
            <ac:spMk id="12" creationId="{64E89B14-EE75-4AEC-BE1F-6A02A7A75CAF}"/>
          </ac:spMkLst>
        </pc:spChg>
        <pc:spChg chg="add mod">
          <ac:chgData name="Elizabeth Harvey" userId="2e3a03a8-112c-4df7-a171-7c5d341f6e9f" providerId="ADAL" clId="{B7D377EA-7E29-4BF6-81C0-9EA967B92DAC}" dt="2022-02-05T12:35:06.118" v="4835" actId="20577"/>
          <ac:spMkLst>
            <pc:docMk/>
            <pc:sldMk cId="565850381" sldId="269"/>
            <ac:spMk id="14" creationId="{239F2D04-0107-4219-BE3C-80FB296D78D7}"/>
          </ac:spMkLst>
        </pc:spChg>
        <pc:grpChg chg="mod">
          <ac:chgData name="Elizabeth Harvey" userId="2e3a03a8-112c-4df7-a171-7c5d341f6e9f" providerId="ADAL" clId="{B7D377EA-7E29-4BF6-81C0-9EA967B92DAC}" dt="2022-02-05T12:34:11.035" v="4825" actId="207"/>
          <ac:grpSpMkLst>
            <pc:docMk/>
            <pc:sldMk cId="565850381" sldId="269"/>
            <ac:grpSpMk id="13" creationId="{B44851F9-62D0-4A70-85AB-E8346710D6A9}"/>
          </ac:grpSpMkLst>
        </pc:grpChg>
        <pc:picChg chg="del">
          <ac:chgData name="Elizabeth Harvey" userId="2e3a03a8-112c-4df7-a171-7c5d341f6e9f" providerId="ADAL" clId="{B7D377EA-7E29-4BF6-81C0-9EA967B92DAC}" dt="2022-02-05T12:34:14.335" v="4826" actId="478"/>
          <ac:picMkLst>
            <pc:docMk/>
            <pc:sldMk cId="565850381" sldId="269"/>
            <ac:picMk id="9" creationId="{AA9EE90A-D3E4-4284-8F17-BDB07F839195}"/>
          </ac:picMkLst>
        </pc:picChg>
        <pc:picChg chg="add mod">
          <ac:chgData name="Elizabeth Harvey" userId="2e3a03a8-112c-4df7-a171-7c5d341f6e9f" providerId="ADAL" clId="{B7D377EA-7E29-4BF6-81C0-9EA967B92DAC}" dt="2022-02-05T12:36:12.862" v="4838"/>
          <ac:picMkLst>
            <pc:docMk/>
            <pc:sldMk cId="565850381" sldId="269"/>
            <ac:picMk id="10" creationId="{94F0C712-512B-4F77-A720-0C36AD4E32EB}"/>
          </ac:picMkLst>
        </pc:picChg>
      </pc:sldChg>
      <pc:sldChg chg="addSp delSp modSp add mod modNotesTx">
        <pc:chgData name="Elizabeth Harvey" userId="2e3a03a8-112c-4df7-a171-7c5d341f6e9f" providerId="ADAL" clId="{B7D377EA-7E29-4BF6-81C0-9EA967B92DAC}" dt="2022-02-06T11:21:46.638" v="15422" actId="20577"/>
        <pc:sldMkLst>
          <pc:docMk/>
          <pc:sldMk cId="3788074642" sldId="270"/>
        </pc:sldMkLst>
        <pc:spChg chg="mod">
          <ac:chgData name="Elizabeth Harvey" userId="2e3a03a8-112c-4df7-a171-7c5d341f6e9f" providerId="ADAL" clId="{B7D377EA-7E29-4BF6-81C0-9EA967B92DAC}" dt="2022-02-05T15:36:19.729" v="15071" actId="20577"/>
          <ac:spMkLst>
            <pc:docMk/>
            <pc:sldMk cId="3788074642" sldId="270"/>
            <ac:spMk id="2" creationId="{4DFA0AB8-F77D-954E-BB7E-011D0B19D0D2}"/>
          </ac:spMkLst>
        </pc:spChg>
        <pc:spChg chg="mod">
          <ac:chgData name="Elizabeth Harvey" userId="2e3a03a8-112c-4df7-a171-7c5d341f6e9f" providerId="ADAL" clId="{B7D377EA-7E29-4BF6-81C0-9EA967B92DAC}" dt="2022-02-05T15:56:17.211" v="15357" actId="207"/>
          <ac:spMkLst>
            <pc:docMk/>
            <pc:sldMk cId="3788074642" sldId="270"/>
            <ac:spMk id="3" creationId="{61B38CA9-83D9-C84E-8E7D-C6E4B095DD08}"/>
          </ac:spMkLst>
        </pc:spChg>
        <pc:picChg chg="add mod">
          <ac:chgData name="Elizabeth Harvey" userId="2e3a03a8-112c-4df7-a171-7c5d341f6e9f" providerId="ADAL" clId="{B7D377EA-7E29-4BF6-81C0-9EA967B92DAC}" dt="2022-02-05T15:47:12.149" v="15282" actId="1076"/>
          <ac:picMkLst>
            <pc:docMk/>
            <pc:sldMk cId="3788074642" sldId="270"/>
            <ac:picMk id="6" creationId="{FAD11F04-7821-488D-8B59-F73FC992121B}"/>
          </ac:picMkLst>
        </pc:picChg>
        <pc:picChg chg="del mod">
          <ac:chgData name="Elizabeth Harvey" userId="2e3a03a8-112c-4df7-a171-7c5d341f6e9f" providerId="ADAL" clId="{B7D377EA-7E29-4BF6-81C0-9EA967B92DAC}" dt="2022-02-05T15:42:12.902" v="15189" actId="478"/>
          <ac:picMkLst>
            <pc:docMk/>
            <pc:sldMk cId="3788074642" sldId="270"/>
            <ac:picMk id="7" creationId="{2D1A25CC-0197-4320-BD0F-AD338D9E61EE}"/>
          </ac:picMkLst>
        </pc:picChg>
        <pc:picChg chg="add mod">
          <ac:chgData name="Elizabeth Harvey" userId="2e3a03a8-112c-4df7-a171-7c5d341f6e9f" providerId="ADAL" clId="{B7D377EA-7E29-4BF6-81C0-9EA967B92DAC}" dt="2022-02-05T15:47:06.533" v="15281" actId="1076"/>
          <ac:picMkLst>
            <pc:docMk/>
            <pc:sldMk cId="3788074642" sldId="270"/>
            <ac:picMk id="8" creationId="{B0924F08-7042-4DFA-9C1F-3FEAC319267F}"/>
          </ac:picMkLst>
        </pc:picChg>
        <pc:picChg chg="add mod">
          <ac:chgData name="Elizabeth Harvey" userId="2e3a03a8-112c-4df7-a171-7c5d341f6e9f" providerId="ADAL" clId="{B7D377EA-7E29-4BF6-81C0-9EA967B92DAC}" dt="2022-02-05T15:47:00.790" v="15280" actId="1076"/>
          <ac:picMkLst>
            <pc:docMk/>
            <pc:sldMk cId="3788074642" sldId="270"/>
            <ac:picMk id="9" creationId="{5C18B2D7-E13E-4250-9095-58038D01F4B5}"/>
          </ac:picMkLst>
        </pc:picChg>
      </pc:sldChg>
      <pc:sldChg chg="addSp delSp modSp add mod modNotesTx">
        <pc:chgData name="Elizabeth Harvey" userId="2e3a03a8-112c-4df7-a171-7c5d341f6e9f" providerId="ADAL" clId="{B7D377EA-7E29-4BF6-81C0-9EA967B92DAC}" dt="2022-02-05T15:10:34.625" v="13771" actId="6549"/>
        <pc:sldMkLst>
          <pc:docMk/>
          <pc:sldMk cId="173512574" sldId="271"/>
        </pc:sldMkLst>
        <pc:spChg chg="mod">
          <ac:chgData name="Elizabeth Harvey" userId="2e3a03a8-112c-4df7-a171-7c5d341f6e9f" providerId="ADAL" clId="{B7D377EA-7E29-4BF6-81C0-9EA967B92DAC}" dt="2022-02-05T13:51:25.587" v="8761" actId="113"/>
          <ac:spMkLst>
            <pc:docMk/>
            <pc:sldMk cId="173512574" sldId="271"/>
            <ac:spMk id="2" creationId="{4DFA0AB8-F77D-954E-BB7E-011D0B19D0D2}"/>
          </ac:spMkLst>
        </pc:spChg>
        <pc:spChg chg="mod">
          <ac:chgData name="Elizabeth Harvey" userId="2e3a03a8-112c-4df7-a171-7c5d341f6e9f" providerId="ADAL" clId="{B7D377EA-7E29-4BF6-81C0-9EA967B92DAC}" dt="2022-02-05T14:12:39.878" v="9853" actId="14100"/>
          <ac:spMkLst>
            <pc:docMk/>
            <pc:sldMk cId="173512574" sldId="271"/>
            <ac:spMk id="3" creationId="{61B38CA9-83D9-C84E-8E7D-C6E4B095DD08}"/>
          </ac:spMkLst>
        </pc:spChg>
        <pc:spChg chg="add mod">
          <ac:chgData name="Elizabeth Harvey" userId="2e3a03a8-112c-4df7-a171-7c5d341f6e9f" providerId="ADAL" clId="{B7D377EA-7E29-4BF6-81C0-9EA967B92DAC}" dt="2022-02-05T14:12:58.119" v="9864" actId="20577"/>
          <ac:spMkLst>
            <pc:docMk/>
            <pc:sldMk cId="173512574" sldId="271"/>
            <ac:spMk id="5" creationId="{B7B81133-3F14-462B-877F-CBA8B86B8134}"/>
          </ac:spMkLst>
        </pc:spChg>
        <pc:spChg chg="add del">
          <ac:chgData name="Elizabeth Harvey" userId="2e3a03a8-112c-4df7-a171-7c5d341f6e9f" providerId="ADAL" clId="{B7D377EA-7E29-4BF6-81C0-9EA967B92DAC}" dt="2022-02-05T14:13:58.081" v="9937" actId="478"/>
          <ac:spMkLst>
            <pc:docMk/>
            <pc:sldMk cId="173512574" sldId="271"/>
            <ac:spMk id="8" creationId="{696EFF0A-88FA-4915-9651-66D79929BB0F}"/>
          </ac:spMkLst>
        </pc:spChg>
        <pc:picChg chg="del">
          <ac:chgData name="Elizabeth Harvey" userId="2e3a03a8-112c-4df7-a171-7c5d341f6e9f" providerId="ADAL" clId="{B7D377EA-7E29-4BF6-81C0-9EA967B92DAC}" dt="2022-02-05T14:02:41.471" v="9523" actId="478"/>
          <ac:picMkLst>
            <pc:docMk/>
            <pc:sldMk cId="173512574" sldId="271"/>
            <ac:picMk id="7" creationId="{2D1A25CC-0197-4320-BD0F-AD338D9E61EE}"/>
          </ac:picMkLst>
        </pc:picChg>
      </pc:sldChg>
      <pc:sldChg chg="add del">
        <pc:chgData name="Elizabeth Harvey" userId="2e3a03a8-112c-4df7-a171-7c5d341f6e9f" providerId="ADAL" clId="{B7D377EA-7E29-4BF6-81C0-9EA967B92DAC}" dt="2022-02-05T14:37:59.651" v="11666" actId="47"/>
        <pc:sldMkLst>
          <pc:docMk/>
          <pc:sldMk cId="2705622573" sldId="272"/>
        </pc:sldMkLst>
      </pc:sldChg>
      <pc:sldChg chg="addSp delSp modSp new del mod modNotesTx">
        <pc:chgData name="Elizabeth Harvey" userId="2e3a03a8-112c-4df7-a171-7c5d341f6e9f" providerId="ADAL" clId="{B7D377EA-7E29-4BF6-81C0-9EA967B92DAC}" dt="2022-02-05T15:50:11.451" v="15313" actId="47"/>
        <pc:sldMkLst>
          <pc:docMk/>
          <pc:sldMk cId="318309380" sldId="273"/>
        </pc:sldMkLst>
        <pc:spChg chg="del">
          <ac:chgData name="Elizabeth Harvey" userId="2e3a03a8-112c-4df7-a171-7c5d341f6e9f" providerId="ADAL" clId="{B7D377EA-7E29-4BF6-81C0-9EA967B92DAC}" dt="2022-02-05T14:14:30.121" v="9940" actId="478"/>
          <ac:spMkLst>
            <pc:docMk/>
            <pc:sldMk cId="318309380" sldId="273"/>
            <ac:spMk id="2" creationId="{9B7403F3-5EB4-4B91-83C7-DD315186AF97}"/>
          </ac:spMkLst>
        </pc:spChg>
        <pc:spChg chg="del">
          <ac:chgData name="Elizabeth Harvey" userId="2e3a03a8-112c-4df7-a171-7c5d341f6e9f" providerId="ADAL" clId="{B7D377EA-7E29-4BF6-81C0-9EA967B92DAC}" dt="2022-02-05T14:14:34.189" v="9941" actId="478"/>
          <ac:spMkLst>
            <pc:docMk/>
            <pc:sldMk cId="318309380" sldId="273"/>
            <ac:spMk id="3" creationId="{7BF3FB63-9594-4625-BBC0-EA2FAC9F42AB}"/>
          </ac:spMkLst>
        </pc:spChg>
        <pc:spChg chg="add mod">
          <ac:chgData name="Elizabeth Harvey" userId="2e3a03a8-112c-4df7-a171-7c5d341f6e9f" providerId="ADAL" clId="{B7D377EA-7E29-4BF6-81C0-9EA967B92DAC}" dt="2022-02-05T14:14:49.884" v="9960" actId="20577"/>
          <ac:spMkLst>
            <pc:docMk/>
            <pc:sldMk cId="318309380" sldId="273"/>
            <ac:spMk id="5" creationId="{16CA3487-207F-4738-8A2A-98D68CB06339}"/>
          </ac:spMkLst>
        </pc:spChg>
        <pc:spChg chg="add mod">
          <ac:chgData name="Elizabeth Harvey" userId="2e3a03a8-112c-4df7-a171-7c5d341f6e9f" providerId="ADAL" clId="{B7D377EA-7E29-4BF6-81C0-9EA967B92DAC}" dt="2022-02-05T15:49:11.591" v="15302" actId="27636"/>
          <ac:spMkLst>
            <pc:docMk/>
            <pc:sldMk cId="318309380" sldId="273"/>
            <ac:spMk id="6" creationId="{2AF0732E-5B8A-4D11-92C9-E217ECB45B4E}"/>
          </ac:spMkLst>
        </pc:spChg>
        <pc:picChg chg="add del mod">
          <ac:chgData name="Elizabeth Harvey" userId="2e3a03a8-112c-4df7-a171-7c5d341f6e9f" providerId="ADAL" clId="{B7D377EA-7E29-4BF6-81C0-9EA967B92DAC}" dt="2022-02-05T15:49:27.766" v="15307" actId="21"/>
          <ac:picMkLst>
            <pc:docMk/>
            <pc:sldMk cId="318309380" sldId="273"/>
            <ac:picMk id="8" creationId="{CA1AC044-2AF9-4297-B933-7495576E18D8}"/>
          </ac:picMkLst>
        </pc:picChg>
      </pc:sldChg>
      <pc:sldChg chg="addSp delSp modSp add del mod modNotesTx">
        <pc:chgData name="Elizabeth Harvey" userId="2e3a03a8-112c-4df7-a171-7c5d341f6e9f" providerId="ADAL" clId="{B7D377EA-7E29-4BF6-81C0-9EA967B92DAC}" dt="2022-02-05T14:50:48.173" v="12573" actId="47"/>
        <pc:sldMkLst>
          <pc:docMk/>
          <pc:sldMk cId="931558389" sldId="274"/>
        </pc:sldMkLst>
        <pc:spChg chg="mod">
          <ac:chgData name="Elizabeth Harvey" userId="2e3a03a8-112c-4df7-a171-7c5d341f6e9f" providerId="ADAL" clId="{B7D377EA-7E29-4BF6-81C0-9EA967B92DAC}" dt="2022-02-05T14:39:56.246" v="11951" actId="20577"/>
          <ac:spMkLst>
            <pc:docMk/>
            <pc:sldMk cId="931558389" sldId="274"/>
            <ac:spMk id="5" creationId="{16CA3487-207F-4738-8A2A-98D68CB06339}"/>
          </ac:spMkLst>
        </pc:spChg>
        <pc:spChg chg="del">
          <ac:chgData name="Elizabeth Harvey" userId="2e3a03a8-112c-4df7-a171-7c5d341f6e9f" providerId="ADAL" clId="{B7D377EA-7E29-4BF6-81C0-9EA967B92DAC}" dt="2022-02-05T14:40:12.745" v="11952" actId="478"/>
          <ac:spMkLst>
            <pc:docMk/>
            <pc:sldMk cId="931558389" sldId="274"/>
            <ac:spMk id="6" creationId="{2AF0732E-5B8A-4D11-92C9-E217ECB45B4E}"/>
          </ac:spMkLst>
        </pc:spChg>
        <pc:graphicFrameChg chg="add del mod modGraphic">
          <ac:chgData name="Elizabeth Harvey" userId="2e3a03a8-112c-4df7-a171-7c5d341f6e9f" providerId="ADAL" clId="{B7D377EA-7E29-4BF6-81C0-9EA967B92DAC}" dt="2022-02-05T14:50:06.652" v="12560" actId="21"/>
          <ac:graphicFrameMkLst>
            <pc:docMk/>
            <pc:sldMk cId="931558389" sldId="274"/>
            <ac:graphicFrameMk id="2" creationId="{9E22EB79-E14A-4BE0-B061-6EA953A826F4}"/>
          </ac:graphicFrameMkLst>
        </pc:graphicFrameChg>
        <pc:picChg chg="del">
          <ac:chgData name="Elizabeth Harvey" userId="2e3a03a8-112c-4df7-a171-7c5d341f6e9f" providerId="ADAL" clId="{B7D377EA-7E29-4BF6-81C0-9EA967B92DAC}" dt="2022-02-05T14:38:08.340" v="11668" actId="478"/>
          <ac:picMkLst>
            <pc:docMk/>
            <pc:sldMk cId="931558389" sldId="274"/>
            <ac:picMk id="8" creationId="{CA1AC044-2AF9-4297-B933-7495576E18D8}"/>
          </ac:picMkLst>
        </pc:picChg>
      </pc:sldChg>
      <pc:sldChg chg="addSp delSp modSp add mod ord modNotesTx">
        <pc:chgData name="Elizabeth Harvey" userId="2e3a03a8-112c-4df7-a171-7c5d341f6e9f" providerId="ADAL" clId="{B7D377EA-7E29-4BF6-81C0-9EA967B92DAC}" dt="2022-02-06T11:17:50.239" v="15383" actId="20577"/>
        <pc:sldMkLst>
          <pc:docMk/>
          <pc:sldMk cId="1139346936" sldId="275"/>
        </pc:sldMkLst>
        <pc:spChg chg="mod">
          <ac:chgData name="Elizabeth Harvey" userId="2e3a03a8-112c-4df7-a171-7c5d341f6e9f" providerId="ADAL" clId="{B7D377EA-7E29-4BF6-81C0-9EA967B92DAC}" dt="2022-02-05T15:00:22.781" v="12696" actId="20577"/>
          <ac:spMkLst>
            <pc:docMk/>
            <pc:sldMk cId="1139346936" sldId="275"/>
            <ac:spMk id="2" creationId="{4DFA0AB8-F77D-954E-BB7E-011D0B19D0D2}"/>
          </ac:spMkLst>
        </pc:spChg>
        <pc:spChg chg="del">
          <ac:chgData name="Elizabeth Harvey" userId="2e3a03a8-112c-4df7-a171-7c5d341f6e9f" providerId="ADAL" clId="{B7D377EA-7E29-4BF6-81C0-9EA967B92DAC}" dt="2022-02-05T14:50:00.525" v="12559" actId="478"/>
          <ac:spMkLst>
            <pc:docMk/>
            <pc:sldMk cId="1139346936" sldId="275"/>
            <ac:spMk id="3" creationId="{61B38CA9-83D9-C84E-8E7D-C6E4B095DD08}"/>
          </ac:spMkLst>
        </pc:spChg>
        <pc:spChg chg="del">
          <ac:chgData name="Elizabeth Harvey" userId="2e3a03a8-112c-4df7-a171-7c5d341f6e9f" providerId="ADAL" clId="{B7D377EA-7E29-4BF6-81C0-9EA967B92DAC}" dt="2022-02-05T14:49:57.361" v="12558" actId="478"/>
          <ac:spMkLst>
            <pc:docMk/>
            <pc:sldMk cId="1139346936" sldId="275"/>
            <ac:spMk id="5" creationId="{B7B81133-3F14-462B-877F-CBA8B86B8134}"/>
          </ac:spMkLst>
        </pc:spChg>
        <pc:spChg chg="add del mod">
          <ac:chgData name="Elizabeth Harvey" userId="2e3a03a8-112c-4df7-a171-7c5d341f6e9f" providerId="ADAL" clId="{B7D377EA-7E29-4BF6-81C0-9EA967B92DAC}" dt="2022-02-05T14:50:24.837" v="12564" actId="478"/>
          <ac:spMkLst>
            <pc:docMk/>
            <pc:sldMk cId="1139346936" sldId="275"/>
            <ac:spMk id="7" creationId="{3475127A-718E-471B-B1F7-9C51B90B1C95}"/>
          </ac:spMkLst>
        </pc:spChg>
        <pc:graphicFrameChg chg="add mod modGraphic">
          <ac:chgData name="Elizabeth Harvey" userId="2e3a03a8-112c-4df7-a171-7c5d341f6e9f" providerId="ADAL" clId="{B7D377EA-7E29-4BF6-81C0-9EA967B92DAC}" dt="2022-02-06T11:17:43.548" v="15382" actId="1035"/>
          <ac:graphicFrameMkLst>
            <pc:docMk/>
            <pc:sldMk cId="1139346936" sldId="275"/>
            <ac:graphicFrameMk id="8" creationId="{83C795B4-ACA4-46DF-B90E-535A03E26A78}"/>
          </ac:graphicFrameMkLst>
        </pc:graphicFrameChg>
      </pc:sldChg>
      <pc:sldChg chg="addSp delSp modSp add mod modNotesTx">
        <pc:chgData name="Elizabeth Harvey" userId="2e3a03a8-112c-4df7-a171-7c5d341f6e9f" providerId="ADAL" clId="{B7D377EA-7E29-4BF6-81C0-9EA967B92DAC}" dt="2022-02-05T15:50:22.754" v="15316" actId="20577"/>
        <pc:sldMkLst>
          <pc:docMk/>
          <pc:sldMk cId="297150906" sldId="276"/>
        </pc:sldMkLst>
        <pc:spChg chg="mod">
          <ac:chgData name="Elizabeth Harvey" userId="2e3a03a8-112c-4df7-a171-7c5d341f6e9f" providerId="ADAL" clId="{B7D377EA-7E29-4BF6-81C0-9EA967B92DAC}" dt="2022-02-05T15:48:56.353" v="15298" actId="113"/>
          <ac:spMkLst>
            <pc:docMk/>
            <pc:sldMk cId="297150906" sldId="276"/>
            <ac:spMk id="2" creationId="{4DFA0AB8-F77D-954E-BB7E-011D0B19D0D2}"/>
          </ac:spMkLst>
        </pc:spChg>
        <pc:spChg chg="mod">
          <ac:chgData name="Elizabeth Harvey" userId="2e3a03a8-112c-4df7-a171-7c5d341f6e9f" providerId="ADAL" clId="{B7D377EA-7E29-4BF6-81C0-9EA967B92DAC}" dt="2022-02-05T15:50:22.754" v="15316" actId="20577"/>
          <ac:spMkLst>
            <pc:docMk/>
            <pc:sldMk cId="297150906" sldId="276"/>
            <ac:spMk id="3" creationId="{61B38CA9-83D9-C84E-8E7D-C6E4B095DD08}"/>
          </ac:spMkLst>
        </pc:spChg>
        <pc:spChg chg="del">
          <ac:chgData name="Elizabeth Harvey" userId="2e3a03a8-112c-4df7-a171-7c5d341f6e9f" providerId="ADAL" clId="{B7D377EA-7E29-4BF6-81C0-9EA967B92DAC}" dt="2022-02-05T15:49:00.374" v="15299" actId="478"/>
          <ac:spMkLst>
            <pc:docMk/>
            <pc:sldMk cId="297150906" sldId="276"/>
            <ac:spMk id="5" creationId="{B7B81133-3F14-462B-877F-CBA8B86B8134}"/>
          </ac:spMkLst>
        </pc:spChg>
        <pc:picChg chg="add mod">
          <ac:chgData name="Elizabeth Harvey" userId="2e3a03a8-112c-4df7-a171-7c5d341f6e9f" providerId="ADAL" clId="{B7D377EA-7E29-4BF6-81C0-9EA967B92DAC}" dt="2022-02-05T15:49:36.908" v="15309" actId="1076"/>
          <ac:picMkLst>
            <pc:docMk/>
            <pc:sldMk cId="297150906" sldId="276"/>
            <ac:picMk id="6" creationId="{AF69ED71-24E1-443C-B66A-2EF47B7B9A08}"/>
          </ac:picMkLst>
        </pc:picChg>
      </pc:sldChg>
    </pc:docChg>
  </pc:docChgLst>
  <pc:docChgLst>
    <pc:chgData name="Jonathan Triffitt" userId="977fdd57-b79c-4999-8d2f-dff60c1c0ed5" providerId="ADAL" clId="{D1C30DA4-C7CC-4807-BBAA-68EB87965971}"/>
    <pc:docChg chg="undo custSel modSld">
      <pc:chgData name="Jonathan Triffitt" userId="977fdd57-b79c-4999-8d2f-dff60c1c0ed5" providerId="ADAL" clId="{D1C30DA4-C7CC-4807-BBAA-68EB87965971}" dt="2022-02-06T15:21:44.895" v="313" actId="20577"/>
      <pc:docMkLst>
        <pc:docMk/>
      </pc:docMkLst>
      <pc:sldChg chg="modNotesTx">
        <pc:chgData name="Jonathan Triffitt" userId="977fdd57-b79c-4999-8d2f-dff60c1c0ed5" providerId="ADAL" clId="{D1C30DA4-C7CC-4807-BBAA-68EB87965971}" dt="2022-02-06T15:08:23.134" v="65" actId="20577"/>
        <pc:sldMkLst>
          <pc:docMk/>
          <pc:sldMk cId="2882121476" sldId="261"/>
        </pc:sldMkLst>
      </pc:sldChg>
      <pc:sldChg chg="modNotesTx">
        <pc:chgData name="Jonathan Triffitt" userId="977fdd57-b79c-4999-8d2f-dff60c1c0ed5" providerId="ADAL" clId="{D1C30DA4-C7CC-4807-BBAA-68EB87965971}" dt="2022-02-06T15:10:37.603" v="99" actId="20577"/>
        <pc:sldMkLst>
          <pc:docMk/>
          <pc:sldMk cId="2570486995" sldId="262"/>
        </pc:sldMkLst>
      </pc:sldChg>
      <pc:sldChg chg="modNotesTx">
        <pc:chgData name="Jonathan Triffitt" userId="977fdd57-b79c-4999-8d2f-dff60c1c0ed5" providerId="ADAL" clId="{D1C30DA4-C7CC-4807-BBAA-68EB87965971}" dt="2022-02-06T15:11:52.268" v="102" actId="20577"/>
        <pc:sldMkLst>
          <pc:docMk/>
          <pc:sldMk cId="3606457386" sldId="268"/>
        </pc:sldMkLst>
      </pc:sldChg>
      <pc:sldChg chg="modNotesTx">
        <pc:chgData name="Jonathan Triffitt" userId="977fdd57-b79c-4999-8d2f-dff60c1c0ed5" providerId="ADAL" clId="{D1C30DA4-C7CC-4807-BBAA-68EB87965971}" dt="2022-02-06T15:13:29.890" v="137" actId="20577"/>
        <pc:sldMkLst>
          <pc:docMk/>
          <pc:sldMk cId="565850381" sldId="269"/>
        </pc:sldMkLst>
      </pc:sldChg>
      <pc:sldChg chg="modNotesTx">
        <pc:chgData name="Jonathan Triffitt" userId="977fdd57-b79c-4999-8d2f-dff60c1c0ed5" providerId="ADAL" clId="{D1C30DA4-C7CC-4807-BBAA-68EB87965971}" dt="2022-02-06T15:15:38.605" v="178" actId="20577"/>
        <pc:sldMkLst>
          <pc:docMk/>
          <pc:sldMk cId="3788074642" sldId="270"/>
        </pc:sldMkLst>
      </pc:sldChg>
      <pc:sldChg chg="modNotesTx">
        <pc:chgData name="Jonathan Triffitt" userId="977fdd57-b79c-4999-8d2f-dff60c1c0ed5" providerId="ADAL" clId="{D1C30DA4-C7CC-4807-BBAA-68EB87965971}" dt="2022-02-06T15:17:09.059" v="214" actId="20577"/>
        <pc:sldMkLst>
          <pc:docMk/>
          <pc:sldMk cId="173512574" sldId="271"/>
        </pc:sldMkLst>
      </pc:sldChg>
      <pc:sldChg chg="modNotesTx">
        <pc:chgData name="Jonathan Triffitt" userId="977fdd57-b79c-4999-8d2f-dff60c1c0ed5" providerId="ADAL" clId="{D1C30DA4-C7CC-4807-BBAA-68EB87965971}" dt="2022-02-06T15:21:44.895" v="313" actId="20577"/>
        <pc:sldMkLst>
          <pc:docMk/>
          <pc:sldMk cId="1139346936" sldId="275"/>
        </pc:sldMkLst>
      </pc:sldChg>
      <pc:sldChg chg="modSp mod modNotesTx">
        <pc:chgData name="Jonathan Triffitt" userId="977fdd57-b79c-4999-8d2f-dff60c1c0ed5" providerId="ADAL" clId="{D1C30DA4-C7CC-4807-BBAA-68EB87965971}" dt="2022-02-06T15:20:18.557" v="304" actId="20577"/>
        <pc:sldMkLst>
          <pc:docMk/>
          <pc:sldMk cId="297150906" sldId="276"/>
        </pc:sldMkLst>
        <pc:spChg chg="mod">
          <ac:chgData name="Jonathan Triffitt" userId="977fdd57-b79c-4999-8d2f-dff60c1c0ed5" providerId="ADAL" clId="{D1C30DA4-C7CC-4807-BBAA-68EB87965971}" dt="2022-02-06T15:20:18.557" v="304" actId="20577"/>
          <ac:spMkLst>
            <pc:docMk/>
            <pc:sldMk cId="297150906" sldId="276"/>
            <ac:spMk id="3" creationId="{61B38CA9-83D9-C84E-8E7D-C6E4B095DD08}"/>
          </ac:spMkLst>
        </pc:spChg>
      </pc:sldChg>
    </pc:docChg>
  </pc:docChgLst>
  <pc:docChgLst>
    <pc:chgData name="Elizabeth Harvey" userId="2e3a03a8-112c-4df7-a171-7c5d341f6e9f" providerId="ADAL" clId="{1088C1F8-7C5F-4283-8568-81C41673785C}"/>
    <pc:docChg chg="undo custSel addSld delSld modSld sldOrd modNotesMaster">
      <pc:chgData name="Elizabeth Harvey" userId="2e3a03a8-112c-4df7-a171-7c5d341f6e9f" providerId="ADAL" clId="{1088C1F8-7C5F-4283-8568-81C41673785C}" dt="2022-02-14T08:57:38.981" v="13951"/>
      <pc:docMkLst>
        <pc:docMk/>
      </pc:docMkLst>
      <pc:sldChg chg="addSp delSp modSp modTransition modAnim modNotes modNotesTx">
        <pc:chgData name="Elizabeth Harvey" userId="2e3a03a8-112c-4df7-a171-7c5d341f6e9f" providerId="ADAL" clId="{1088C1F8-7C5F-4283-8568-81C41673785C}" dt="2022-02-12T11:58:44.353" v="13927" actId="255"/>
        <pc:sldMkLst>
          <pc:docMk/>
          <pc:sldMk cId="2054106042" sldId="257"/>
        </pc:sldMkLst>
        <pc:picChg chg="add del mod">
          <ac:chgData name="Elizabeth Harvey" userId="2e3a03a8-112c-4df7-a171-7c5d341f6e9f" providerId="ADAL" clId="{1088C1F8-7C5F-4283-8568-81C41673785C}" dt="2022-02-11T08:38:09.812" v="8445"/>
          <ac:picMkLst>
            <pc:docMk/>
            <pc:sldMk cId="2054106042" sldId="257"/>
            <ac:picMk id="2" creationId="{4FCDE76D-65B9-4849-AE5B-20DD15F04EF7}"/>
          </ac:picMkLst>
        </pc:picChg>
        <pc:picChg chg="add del mod">
          <ac:chgData name="Elizabeth Harvey" userId="2e3a03a8-112c-4df7-a171-7c5d341f6e9f" providerId="ADAL" clId="{1088C1F8-7C5F-4283-8568-81C41673785C}" dt="2022-02-11T18:24:07.724" v="12851"/>
          <ac:picMkLst>
            <pc:docMk/>
            <pc:sldMk cId="2054106042" sldId="257"/>
            <ac:picMk id="2" creationId="{846172F2-F5F0-4473-AA21-D4B24C82584D}"/>
          </ac:picMkLst>
        </pc:picChg>
        <pc:picChg chg="add del mod">
          <ac:chgData name="Elizabeth Harvey" userId="2e3a03a8-112c-4df7-a171-7c5d341f6e9f" providerId="ADAL" clId="{1088C1F8-7C5F-4283-8568-81C41673785C}" dt="2022-02-12T08:38:46.549" v="13926"/>
          <ac:picMkLst>
            <pc:docMk/>
            <pc:sldMk cId="2054106042" sldId="257"/>
            <ac:picMk id="2" creationId="{99C455B0-5A6F-4382-B60C-F8426534FCF8}"/>
          </ac:picMkLst>
        </pc:picChg>
        <pc:picChg chg="add del mod">
          <ac:chgData name="Elizabeth Harvey" userId="2e3a03a8-112c-4df7-a171-7c5d341f6e9f" providerId="ADAL" clId="{1088C1F8-7C5F-4283-8568-81C41673785C}" dt="2022-02-10T10:44:53.506" v="4714"/>
          <ac:picMkLst>
            <pc:docMk/>
            <pc:sldMk cId="2054106042" sldId="257"/>
            <ac:picMk id="2" creationId="{B879E64B-353A-41C4-A671-7D38659516BA}"/>
          </ac:picMkLst>
        </pc:picChg>
        <pc:picChg chg="add del mod">
          <ac:chgData name="Elizabeth Harvey" userId="2e3a03a8-112c-4df7-a171-7c5d341f6e9f" providerId="ADAL" clId="{1088C1F8-7C5F-4283-8568-81C41673785C}" dt="2022-02-11T15:26:41.881" v="8696"/>
          <ac:picMkLst>
            <pc:docMk/>
            <pc:sldMk cId="2054106042" sldId="257"/>
            <ac:picMk id="6" creationId="{4FA9291B-735D-47E1-8ECF-3DA249A95A33}"/>
          </ac:picMkLst>
        </pc:picChg>
      </pc:sldChg>
      <pc:sldChg chg="addSp delSp modSp modTransition modAnim modNotes modNotesTx">
        <pc:chgData name="Elizabeth Harvey" userId="2e3a03a8-112c-4df7-a171-7c5d341f6e9f" providerId="ADAL" clId="{1088C1F8-7C5F-4283-8568-81C41673785C}" dt="2022-02-12T08:38:46.549" v="13926"/>
        <pc:sldMkLst>
          <pc:docMk/>
          <pc:sldMk cId="2882121476" sldId="261"/>
        </pc:sldMkLst>
        <pc:picChg chg="add del mod">
          <ac:chgData name="Elizabeth Harvey" userId="2e3a03a8-112c-4df7-a171-7c5d341f6e9f" providerId="ADAL" clId="{1088C1F8-7C5F-4283-8568-81C41673785C}" dt="2022-02-12T08:38:46.549" v="13926"/>
          <ac:picMkLst>
            <pc:docMk/>
            <pc:sldMk cId="2882121476" sldId="261"/>
            <ac:picMk id="5" creationId="{44BCF1A1-1300-4B71-9045-6252EC7F3C51}"/>
          </ac:picMkLst>
        </pc:picChg>
        <pc:picChg chg="add del mod">
          <ac:chgData name="Elizabeth Harvey" userId="2e3a03a8-112c-4df7-a171-7c5d341f6e9f" providerId="ADAL" clId="{1088C1F8-7C5F-4283-8568-81C41673785C}" dt="2022-02-11T08:38:09.812" v="8445"/>
          <ac:picMkLst>
            <pc:docMk/>
            <pc:sldMk cId="2882121476" sldId="261"/>
            <ac:picMk id="5" creationId="{5F093D57-2998-43AE-9EFF-5BC0E9E6CA47}"/>
          </ac:picMkLst>
        </pc:picChg>
        <pc:picChg chg="add del mod">
          <ac:chgData name="Elizabeth Harvey" userId="2e3a03a8-112c-4df7-a171-7c5d341f6e9f" providerId="ADAL" clId="{1088C1F8-7C5F-4283-8568-81C41673785C}" dt="2022-02-10T10:44:53.506" v="4714"/>
          <ac:picMkLst>
            <pc:docMk/>
            <pc:sldMk cId="2882121476" sldId="261"/>
            <ac:picMk id="5" creationId="{7F43028A-8790-439D-861B-4A7E3E8E25BC}"/>
          </ac:picMkLst>
        </pc:picChg>
        <pc:picChg chg="add del mod">
          <ac:chgData name="Elizabeth Harvey" userId="2e3a03a8-112c-4df7-a171-7c5d341f6e9f" providerId="ADAL" clId="{1088C1F8-7C5F-4283-8568-81C41673785C}" dt="2022-02-11T18:24:07.724" v="12851"/>
          <ac:picMkLst>
            <pc:docMk/>
            <pc:sldMk cId="2882121476" sldId="261"/>
            <ac:picMk id="5" creationId="{CAF1DF78-BC76-47D8-A75C-B5E67DF085A0}"/>
          </ac:picMkLst>
        </pc:picChg>
        <pc:picChg chg="add del mod">
          <ac:chgData name="Elizabeth Harvey" userId="2e3a03a8-112c-4df7-a171-7c5d341f6e9f" providerId="ADAL" clId="{1088C1F8-7C5F-4283-8568-81C41673785C}" dt="2022-02-11T15:26:41.881" v="8696"/>
          <ac:picMkLst>
            <pc:docMk/>
            <pc:sldMk cId="2882121476" sldId="261"/>
            <ac:picMk id="6" creationId="{8A98842F-E8C1-4866-9A7D-3E067ADA9924}"/>
          </ac:picMkLst>
        </pc:picChg>
      </pc:sldChg>
      <pc:sldChg chg="addSp delSp modSp modTransition modAnim modNotes modNotesTx">
        <pc:chgData name="Elizabeth Harvey" userId="2e3a03a8-112c-4df7-a171-7c5d341f6e9f" providerId="ADAL" clId="{1088C1F8-7C5F-4283-8568-81C41673785C}" dt="2022-02-12T11:58:55.086" v="13928" actId="255"/>
        <pc:sldMkLst>
          <pc:docMk/>
          <pc:sldMk cId="2570486995" sldId="262"/>
        </pc:sldMkLst>
        <pc:picChg chg="add del mod">
          <ac:chgData name="Elizabeth Harvey" userId="2e3a03a8-112c-4df7-a171-7c5d341f6e9f" providerId="ADAL" clId="{1088C1F8-7C5F-4283-8568-81C41673785C}" dt="2022-02-12T08:38:46.549" v="13926"/>
          <ac:picMkLst>
            <pc:docMk/>
            <pc:sldMk cId="2570486995" sldId="262"/>
            <ac:picMk id="2" creationId="{03221EC7-7CB6-401E-9056-6D05A96D4AA4}"/>
          </ac:picMkLst>
        </pc:picChg>
        <pc:picChg chg="add del mod">
          <ac:chgData name="Elizabeth Harvey" userId="2e3a03a8-112c-4df7-a171-7c5d341f6e9f" providerId="ADAL" clId="{1088C1F8-7C5F-4283-8568-81C41673785C}" dt="2022-02-10T10:44:53.506" v="4714"/>
          <ac:picMkLst>
            <pc:docMk/>
            <pc:sldMk cId="2570486995" sldId="262"/>
            <ac:picMk id="2" creationId="{2091D0A3-EBE1-4F87-BB2B-9AE116607FB1}"/>
          </ac:picMkLst>
        </pc:picChg>
        <pc:picChg chg="add del mod">
          <ac:chgData name="Elizabeth Harvey" userId="2e3a03a8-112c-4df7-a171-7c5d341f6e9f" providerId="ADAL" clId="{1088C1F8-7C5F-4283-8568-81C41673785C}" dt="2022-02-11T18:24:07.724" v="12851"/>
          <ac:picMkLst>
            <pc:docMk/>
            <pc:sldMk cId="2570486995" sldId="262"/>
            <ac:picMk id="2" creationId="{DD44066C-F5F6-4FB3-87C7-88A1BE20F733}"/>
          </ac:picMkLst>
        </pc:picChg>
        <pc:picChg chg="add del mod">
          <ac:chgData name="Elizabeth Harvey" userId="2e3a03a8-112c-4df7-a171-7c5d341f6e9f" providerId="ADAL" clId="{1088C1F8-7C5F-4283-8568-81C41673785C}" dt="2022-02-11T08:38:09.812" v="8445"/>
          <ac:picMkLst>
            <pc:docMk/>
            <pc:sldMk cId="2570486995" sldId="262"/>
            <ac:picMk id="2" creationId="{F0117F51-015E-4C14-9B92-6F4556B9DA79}"/>
          </ac:picMkLst>
        </pc:picChg>
        <pc:picChg chg="add del mod">
          <ac:chgData name="Elizabeth Harvey" userId="2e3a03a8-112c-4df7-a171-7c5d341f6e9f" providerId="ADAL" clId="{1088C1F8-7C5F-4283-8568-81C41673785C}" dt="2022-02-11T15:26:41.881" v="8696"/>
          <ac:picMkLst>
            <pc:docMk/>
            <pc:sldMk cId="2570486995" sldId="262"/>
            <ac:picMk id="3" creationId="{C9DC4ED7-AE48-4085-B7A0-270578C14C19}"/>
          </ac:picMkLst>
        </pc:picChg>
      </pc:sldChg>
      <pc:sldChg chg="addSp delSp modSp mod modTransition modAnim modNotes modNotesTx">
        <pc:chgData name="Elizabeth Harvey" userId="2e3a03a8-112c-4df7-a171-7c5d341f6e9f" providerId="ADAL" clId="{1088C1F8-7C5F-4283-8568-81C41673785C}" dt="2022-02-12T08:38:46.549" v="13926"/>
        <pc:sldMkLst>
          <pc:docMk/>
          <pc:sldMk cId="3606457386" sldId="268"/>
        </pc:sldMkLst>
        <pc:spChg chg="mod">
          <ac:chgData name="Elizabeth Harvey" userId="2e3a03a8-112c-4df7-a171-7c5d341f6e9f" providerId="ADAL" clId="{1088C1F8-7C5F-4283-8568-81C41673785C}" dt="2022-02-09T12:03:22.350" v="186" actId="20577"/>
          <ac:spMkLst>
            <pc:docMk/>
            <pc:sldMk cId="3606457386" sldId="268"/>
            <ac:spMk id="6" creationId="{C5672A00-471A-4296-AFCD-1DEB1694104A}"/>
          </ac:spMkLst>
        </pc:spChg>
        <pc:picChg chg="add del mod">
          <ac:chgData name="Elizabeth Harvey" userId="2e3a03a8-112c-4df7-a171-7c5d341f6e9f" providerId="ADAL" clId="{1088C1F8-7C5F-4283-8568-81C41673785C}" dt="2022-02-10T10:44:53.506" v="4714"/>
          <ac:picMkLst>
            <pc:docMk/>
            <pc:sldMk cId="3606457386" sldId="268"/>
            <ac:picMk id="2" creationId="{1EAE36AD-90FA-4032-98D9-3DDF8B98D451}"/>
          </ac:picMkLst>
        </pc:picChg>
        <pc:picChg chg="add del mod">
          <ac:chgData name="Elizabeth Harvey" userId="2e3a03a8-112c-4df7-a171-7c5d341f6e9f" providerId="ADAL" clId="{1088C1F8-7C5F-4283-8568-81C41673785C}" dt="2022-02-11T08:38:09.812" v="8445"/>
          <ac:picMkLst>
            <pc:docMk/>
            <pc:sldMk cId="3606457386" sldId="268"/>
            <ac:picMk id="2" creationId="{4F39C8AF-5D5F-4AC8-BC1C-A5BB344BAF3E}"/>
          </ac:picMkLst>
        </pc:picChg>
        <pc:picChg chg="add del mod">
          <ac:chgData name="Elizabeth Harvey" userId="2e3a03a8-112c-4df7-a171-7c5d341f6e9f" providerId="ADAL" clId="{1088C1F8-7C5F-4283-8568-81C41673785C}" dt="2022-02-11T18:24:07.724" v="12851"/>
          <ac:picMkLst>
            <pc:docMk/>
            <pc:sldMk cId="3606457386" sldId="268"/>
            <ac:picMk id="2" creationId="{7554486B-C55E-4C9A-AA87-2B78698E502B}"/>
          </ac:picMkLst>
        </pc:picChg>
        <pc:picChg chg="add del mod">
          <ac:chgData name="Elizabeth Harvey" userId="2e3a03a8-112c-4df7-a171-7c5d341f6e9f" providerId="ADAL" clId="{1088C1F8-7C5F-4283-8568-81C41673785C}" dt="2022-02-12T08:38:46.549" v="13926"/>
          <ac:picMkLst>
            <pc:docMk/>
            <pc:sldMk cId="3606457386" sldId="268"/>
            <ac:picMk id="2" creationId="{E640F7C7-C2F5-402D-A4F3-2FECDB9031B6}"/>
          </ac:picMkLst>
        </pc:picChg>
        <pc:picChg chg="add del mod">
          <ac:chgData name="Elizabeth Harvey" userId="2e3a03a8-112c-4df7-a171-7c5d341f6e9f" providerId="ADAL" clId="{1088C1F8-7C5F-4283-8568-81C41673785C}" dt="2022-02-11T15:26:41.881" v="8696"/>
          <ac:picMkLst>
            <pc:docMk/>
            <pc:sldMk cId="3606457386" sldId="268"/>
            <ac:picMk id="3" creationId="{572ACE25-B7D9-43C3-B0CF-51D0E943F07F}"/>
          </ac:picMkLst>
        </pc:picChg>
      </pc:sldChg>
      <pc:sldChg chg="addSp delSp modSp mod modTransition modAnim modNotes modNotesTx">
        <pc:chgData name="Elizabeth Harvey" userId="2e3a03a8-112c-4df7-a171-7c5d341f6e9f" providerId="ADAL" clId="{1088C1F8-7C5F-4283-8568-81C41673785C}" dt="2022-02-12T08:38:46.549" v="13926"/>
        <pc:sldMkLst>
          <pc:docMk/>
          <pc:sldMk cId="565850381" sldId="269"/>
        </pc:sldMkLst>
        <pc:spChg chg="mod">
          <ac:chgData name="Elizabeth Harvey" userId="2e3a03a8-112c-4df7-a171-7c5d341f6e9f" providerId="ADAL" clId="{1088C1F8-7C5F-4283-8568-81C41673785C}" dt="2022-02-10T21:19:10.503" v="6168" actId="313"/>
          <ac:spMkLst>
            <pc:docMk/>
            <pc:sldMk cId="565850381" sldId="269"/>
            <ac:spMk id="6" creationId="{C5672A00-471A-4296-AFCD-1DEB1694104A}"/>
          </ac:spMkLst>
        </pc:spChg>
        <pc:picChg chg="add del mod">
          <ac:chgData name="Elizabeth Harvey" userId="2e3a03a8-112c-4df7-a171-7c5d341f6e9f" providerId="ADAL" clId="{1088C1F8-7C5F-4283-8568-81C41673785C}" dt="2022-02-12T08:38:46.549" v="13926"/>
          <ac:picMkLst>
            <pc:docMk/>
            <pc:sldMk cId="565850381" sldId="269"/>
            <ac:picMk id="2" creationId="{33F0221B-A8C3-4EAE-AC4A-3FE525186AD2}"/>
          </ac:picMkLst>
        </pc:picChg>
        <pc:picChg chg="add del mod">
          <ac:chgData name="Elizabeth Harvey" userId="2e3a03a8-112c-4df7-a171-7c5d341f6e9f" providerId="ADAL" clId="{1088C1F8-7C5F-4283-8568-81C41673785C}" dt="2022-02-10T10:44:53.506" v="4714"/>
          <ac:picMkLst>
            <pc:docMk/>
            <pc:sldMk cId="565850381" sldId="269"/>
            <ac:picMk id="2" creationId="{39D8F237-D596-40DA-A330-38F58E7B77C2}"/>
          </ac:picMkLst>
        </pc:picChg>
        <pc:picChg chg="add del mod">
          <ac:chgData name="Elizabeth Harvey" userId="2e3a03a8-112c-4df7-a171-7c5d341f6e9f" providerId="ADAL" clId="{1088C1F8-7C5F-4283-8568-81C41673785C}" dt="2022-02-11T18:24:07.724" v="12851"/>
          <ac:picMkLst>
            <pc:docMk/>
            <pc:sldMk cId="565850381" sldId="269"/>
            <ac:picMk id="2" creationId="{C870337A-28A1-4456-8E3B-85A79BD6F0E5}"/>
          </ac:picMkLst>
        </pc:picChg>
        <pc:picChg chg="add del mod">
          <ac:chgData name="Elizabeth Harvey" userId="2e3a03a8-112c-4df7-a171-7c5d341f6e9f" providerId="ADAL" clId="{1088C1F8-7C5F-4283-8568-81C41673785C}" dt="2022-02-11T08:38:09.812" v="8445"/>
          <ac:picMkLst>
            <pc:docMk/>
            <pc:sldMk cId="565850381" sldId="269"/>
            <ac:picMk id="2" creationId="{D2DFA71B-DDCF-4073-B45E-A76458A26F44}"/>
          </ac:picMkLst>
        </pc:picChg>
        <pc:picChg chg="add del mod">
          <ac:chgData name="Elizabeth Harvey" userId="2e3a03a8-112c-4df7-a171-7c5d341f6e9f" providerId="ADAL" clId="{1088C1F8-7C5F-4283-8568-81C41673785C}" dt="2022-02-11T15:26:41.881" v="8696"/>
          <ac:picMkLst>
            <pc:docMk/>
            <pc:sldMk cId="565850381" sldId="269"/>
            <ac:picMk id="3" creationId="{D44EB7ED-F4F6-49D8-B17C-D6CEB04076AF}"/>
          </ac:picMkLst>
        </pc:picChg>
      </pc:sldChg>
      <pc:sldChg chg="addSp delSp modSp del mod modTransition modAnim modNotes modNotesTx">
        <pc:chgData name="Elizabeth Harvey" userId="2e3a03a8-112c-4df7-a171-7c5d341f6e9f" providerId="ADAL" clId="{1088C1F8-7C5F-4283-8568-81C41673785C}" dt="2022-02-10T13:19:24.866" v="4865" actId="47"/>
        <pc:sldMkLst>
          <pc:docMk/>
          <pc:sldMk cId="3788074642" sldId="270"/>
        </pc:sldMkLst>
        <pc:spChg chg="add del">
          <ac:chgData name="Elizabeth Harvey" userId="2e3a03a8-112c-4df7-a171-7c5d341f6e9f" providerId="ADAL" clId="{1088C1F8-7C5F-4283-8568-81C41673785C}" dt="2022-02-09T12:04:08.951" v="193" actId="478"/>
          <ac:spMkLst>
            <pc:docMk/>
            <pc:sldMk cId="3788074642" sldId="270"/>
            <ac:spMk id="10" creationId="{E3B8D2B1-C7C9-479A-B230-D6C4951EB420}"/>
          </ac:spMkLst>
        </pc:spChg>
        <pc:spChg chg="add del mod">
          <ac:chgData name="Elizabeth Harvey" userId="2e3a03a8-112c-4df7-a171-7c5d341f6e9f" providerId="ADAL" clId="{1088C1F8-7C5F-4283-8568-81C41673785C}" dt="2022-02-09T12:04:17.953" v="197" actId="478"/>
          <ac:spMkLst>
            <pc:docMk/>
            <pc:sldMk cId="3788074642" sldId="270"/>
            <ac:spMk id="11" creationId="{9BADA001-AD1E-411D-8188-734BBC8F6514}"/>
          </ac:spMkLst>
        </pc:spChg>
        <pc:picChg chg="add del mod">
          <ac:chgData name="Elizabeth Harvey" userId="2e3a03a8-112c-4df7-a171-7c5d341f6e9f" providerId="ADAL" clId="{1088C1F8-7C5F-4283-8568-81C41673785C}" dt="2022-02-10T10:44:53.506" v="4714"/>
          <ac:picMkLst>
            <pc:docMk/>
            <pc:sldMk cId="3788074642" sldId="270"/>
            <ac:picMk id="5" creationId="{B0659188-85A9-454B-9D00-B78F0B8B5FAC}"/>
          </ac:picMkLst>
        </pc:picChg>
      </pc:sldChg>
      <pc:sldChg chg="addSp delSp modSp mod ord modTransition modAnim modNotes modNotesTx">
        <pc:chgData name="Elizabeth Harvey" userId="2e3a03a8-112c-4df7-a171-7c5d341f6e9f" providerId="ADAL" clId="{1088C1F8-7C5F-4283-8568-81C41673785C}" dt="2022-02-12T08:38:46.549" v="13926"/>
        <pc:sldMkLst>
          <pc:docMk/>
          <pc:sldMk cId="173512574" sldId="271"/>
        </pc:sldMkLst>
        <pc:spChg chg="mod">
          <ac:chgData name="Elizabeth Harvey" userId="2e3a03a8-112c-4df7-a171-7c5d341f6e9f" providerId="ADAL" clId="{1088C1F8-7C5F-4283-8568-81C41673785C}" dt="2022-02-10T21:26:14.349" v="6753" actId="20577"/>
          <ac:spMkLst>
            <pc:docMk/>
            <pc:sldMk cId="173512574" sldId="271"/>
            <ac:spMk id="2" creationId="{4DFA0AB8-F77D-954E-BB7E-011D0B19D0D2}"/>
          </ac:spMkLst>
        </pc:spChg>
        <pc:picChg chg="add del mod">
          <ac:chgData name="Elizabeth Harvey" userId="2e3a03a8-112c-4df7-a171-7c5d341f6e9f" providerId="ADAL" clId="{1088C1F8-7C5F-4283-8568-81C41673785C}" dt="2022-02-11T18:24:07.724" v="12851"/>
          <ac:picMkLst>
            <pc:docMk/>
            <pc:sldMk cId="173512574" sldId="271"/>
            <ac:picMk id="6" creationId="{831D91A4-4776-43F7-B48B-979830FA973E}"/>
          </ac:picMkLst>
        </pc:picChg>
        <pc:picChg chg="add del mod">
          <ac:chgData name="Elizabeth Harvey" userId="2e3a03a8-112c-4df7-a171-7c5d341f6e9f" providerId="ADAL" clId="{1088C1F8-7C5F-4283-8568-81C41673785C}" dt="2022-02-11T15:26:41.881" v="8696"/>
          <ac:picMkLst>
            <pc:docMk/>
            <pc:sldMk cId="173512574" sldId="271"/>
            <ac:picMk id="6" creationId="{9898141E-BF1D-41DF-9910-516369508AB8}"/>
          </ac:picMkLst>
        </pc:picChg>
        <pc:picChg chg="add del mod">
          <ac:chgData name="Elizabeth Harvey" userId="2e3a03a8-112c-4df7-a171-7c5d341f6e9f" providerId="ADAL" clId="{1088C1F8-7C5F-4283-8568-81C41673785C}" dt="2022-02-10T10:44:53.506" v="4714"/>
          <ac:picMkLst>
            <pc:docMk/>
            <pc:sldMk cId="173512574" sldId="271"/>
            <ac:picMk id="6" creationId="{C89972BD-DC44-4279-8EF4-79CD3E1BA3AA}"/>
          </ac:picMkLst>
        </pc:picChg>
        <pc:picChg chg="add del mod">
          <ac:chgData name="Elizabeth Harvey" userId="2e3a03a8-112c-4df7-a171-7c5d341f6e9f" providerId="ADAL" clId="{1088C1F8-7C5F-4283-8568-81C41673785C}" dt="2022-02-12T08:38:46.549" v="13926"/>
          <ac:picMkLst>
            <pc:docMk/>
            <pc:sldMk cId="173512574" sldId="271"/>
            <ac:picMk id="6" creationId="{CAE37E3B-0F61-4A41-B575-D8637D0346A6}"/>
          </ac:picMkLst>
        </pc:picChg>
      </pc:sldChg>
      <pc:sldChg chg="modSp del mod modNotes">
        <pc:chgData name="Elizabeth Harvey" userId="2e3a03a8-112c-4df7-a171-7c5d341f6e9f" providerId="ADAL" clId="{1088C1F8-7C5F-4283-8568-81C41673785C}" dt="2022-02-10T09:42:36.130" v="4104" actId="47"/>
        <pc:sldMkLst>
          <pc:docMk/>
          <pc:sldMk cId="1139346936" sldId="275"/>
        </pc:sldMkLst>
        <pc:spChg chg="mod">
          <ac:chgData name="Elizabeth Harvey" userId="2e3a03a8-112c-4df7-a171-7c5d341f6e9f" providerId="ADAL" clId="{1088C1F8-7C5F-4283-8568-81C41673785C}" dt="2022-02-09T14:01:37.544" v="2015" actId="6549"/>
          <ac:spMkLst>
            <pc:docMk/>
            <pc:sldMk cId="1139346936" sldId="275"/>
            <ac:spMk id="2" creationId="{4DFA0AB8-F77D-954E-BB7E-011D0B19D0D2}"/>
          </ac:spMkLst>
        </pc:spChg>
      </pc:sldChg>
      <pc:sldChg chg="addSp delSp modSp mod ord modTransition modClrScheme modAnim chgLayout modNotes modNotesTx">
        <pc:chgData name="Elizabeth Harvey" userId="2e3a03a8-112c-4df7-a171-7c5d341f6e9f" providerId="ADAL" clId="{1088C1F8-7C5F-4283-8568-81C41673785C}" dt="2022-02-12T08:38:46.549" v="13926"/>
        <pc:sldMkLst>
          <pc:docMk/>
          <pc:sldMk cId="297150906" sldId="276"/>
        </pc:sldMkLst>
        <pc:spChg chg="mod">
          <ac:chgData name="Elizabeth Harvey" userId="2e3a03a8-112c-4df7-a171-7c5d341f6e9f" providerId="ADAL" clId="{1088C1F8-7C5F-4283-8568-81C41673785C}" dt="2022-02-09T14:35:12.203" v="2031" actId="113"/>
          <ac:spMkLst>
            <pc:docMk/>
            <pc:sldMk cId="297150906" sldId="276"/>
            <ac:spMk id="2" creationId="{4DFA0AB8-F77D-954E-BB7E-011D0B19D0D2}"/>
          </ac:spMkLst>
        </pc:spChg>
        <pc:spChg chg="mod">
          <ac:chgData name="Elizabeth Harvey" userId="2e3a03a8-112c-4df7-a171-7c5d341f6e9f" providerId="ADAL" clId="{1088C1F8-7C5F-4283-8568-81C41673785C}" dt="2022-02-06T12:06:08.606" v="112" actId="1036"/>
          <ac:spMkLst>
            <pc:docMk/>
            <pc:sldMk cId="297150906" sldId="276"/>
            <ac:spMk id="3" creationId="{61B38CA9-83D9-C84E-8E7D-C6E4B095DD08}"/>
          </ac:spMkLst>
        </pc:spChg>
        <pc:spChg chg="mod ord">
          <ac:chgData name="Elizabeth Harvey" userId="2e3a03a8-112c-4df7-a171-7c5d341f6e9f" providerId="ADAL" clId="{1088C1F8-7C5F-4283-8568-81C41673785C}" dt="2022-02-06T12:02:01.913" v="72" actId="26606"/>
          <ac:spMkLst>
            <pc:docMk/>
            <pc:sldMk cId="297150906" sldId="276"/>
            <ac:spMk id="4" creationId="{11D9772F-5D4E-6A4D-8FB2-F48F47DC16C9}"/>
          </ac:spMkLst>
        </pc:spChg>
        <pc:picChg chg="add del mod">
          <ac:chgData name="Elizabeth Harvey" userId="2e3a03a8-112c-4df7-a171-7c5d341f6e9f" providerId="ADAL" clId="{1088C1F8-7C5F-4283-8568-81C41673785C}" dt="2022-02-11T18:24:07.724" v="12851"/>
          <ac:picMkLst>
            <pc:docMk/>
            <pc:sldMk cId="297150906" sldId="276"/>
            <ac:picMk id="5" creationId="{652D0DAF-A4BC-42EB-BA33-ADB297D47600}"/>
          </ac:picMkLst>
        </pc:picChg>
        <pc:picChg chg="add del mod">
          <ac:chgData name="Elizabeth Harvey" userId="2e3a03a8-112c-4df7-a171-7c5d341f6e9f" providerId="ADAL" clId="{1088C1F8-7C5F-4283-8568-81C41673785C}" dt="2022-02-11T15:26:41.881" v="8696"/>
          <ac:picMkLst>
            <pc:docMk/>
            <pc:sldMk cId="297150906" sldId="276"/>
            <ac:picMk id="5" creationId="{685E5580-96B7-4B21-BE8B-26F61BD7EE54}"/>
          </ac:picMkLst>
        </pc:picChg>
        <pc:picChg chg="add del mod">
          <ac:chgData name="Elizabeth Harvey" userId="2e3a03a8-112c-4df7-a171-7c5d341f6e9f" providerId="ADAL" clId="{1088C1F8-7C5F-4283-8568-81C41673785C}" dt="2022-02-12T08:38:46.549" v="13926"/>
          <ac:picMkLst>
            <pc:docMk/>
            <pc:sldMk cId="297150906" sldId="276"/>
            <ac:picMk id="5" creationId="{A58D5E9A-8B34-424C-B453-0B60EA60DB07}"/>
          </ac:picMkLst>
        </pc:picChg>
        <pc:picChg chg="add del mod">
          <ac:chgData name="Elizabeth Harvey" userId="2e3a03a8-112c-4df7-a171-7c5d341f6e9f" providerId="ADAL" clId="{1088C1F8-7C5F-4283-8568-81C41673785C}" dt="2022-02-10T10:44:53.506" v="4714"/>
          <ac:picMkLst>
            <pc:docMk/>
            <pc:sldMk cId="297150906" sldId="276"/>
            <ac:picMk id="5" creationId="{FD5FD636-93FB-4FCB-A49E-7DBFAACC70C6}"/>
          </ac:picMkLst>
        </pc:picChg>
        <pc:picChg chg="del">
          <ac:chgData name="Elizabeth Harvey" userId="2e3a03a8-112c-4df7-a171-7c5d341f6e9f" providerId="ADAL" clId="{1088C1F8-7C5F-4283-8568-81C41673785C}" dt="2022-02-06T12:00:34.401" v="65" actId="478"/>
          <ac:picMkLst>
            <pc:docMk/>
            <pc:sldMk cId="297150906" sldId="276"/>
            <ac:picMk id="6" creationId="{AF69ED71-24E1-443C-B66A-2EF47B7B9A08}"/>
          </ac:picMkLst>
        </pc:picChg>
        <pc:picChg chg="add del mod">
          <ac:chgData name="Elizabeth Harvey" userId="2e3a03a8-112c-4df7-a171-7c5d341f6e9f" providerId="ADAL" clId="{1088C1F8-7C5F-4283-8568-81C41673785C}" dt="2022-02-06T12:01:07.997" v="70" actId="478"/>
          <ac:picMkLst>
            <pc:docMk/>
            <pc:sldMk cId="297150906" sldId="276"/>
            <ac:picMk id="7" creationId="{B1B79A0A-B6BF-41B0-990F-F882D47F1EDB}"/>
          </ac:picMkLst>
        </pc:picChg>
        <pc:picChg chg="add mod ord">
          <ac:chgData name="Elizabeth Harvey" userId="2e3a03a8-112c-4df7-a171-7c5d341f6e9f" providerId="ADAL" clId="{1088C1F8-7C5F-4283-8568-81C41673785C}" dt="2022-02-06T12:04:50.750" v="94" actId="14861"/>
          <ac:picMkLst>
            <pc:docMk/>
            <pc:sldMk cId="297150906" sldId="276"/>
            <ac:picMk id="9" creationId="{E56D7EE1-89A3-41F5-AD07-7844B7DDBC59}"/>
          </ac:picMkLst>
        </pc:picChg>
      </pc:sldChg>
      <pc:sldChg chg="addSp delSp modSp add del mod modTransition modClrScheme modAnim chgLayout modNotesTx">
        <pc:chgData name="Elizabeth Harvey" userId="2e3a03a8-112c-4df7-a171-7c5d341f6e9f" providerId="ADAL" clId="{1088C1F8-7C5F-4283-8568-81C41673785C}" dt="2022-02-11T17:57:43.536" v="12294" actId="47"/>
        <pc:sldMkLst>
          <pc:docMk/>
          <pc:sldMk cId="349032628" sldId="277"/>
        </pc:sldMkLst>
        <pc:spChg chg="mod">
          <ac:chgData name="Elizabeth Harvey" userId="2e3a03a8-112c-4df7-a171-7c5d341f6e9f" providerId="ADAL" clId="{1088C1F8-7C5F-4283-8568-81C41673785C}" dt="2022-02-10T21:21:18.875" v="6243" actId="255"/>
          <ac:spMkLst>
            <pc:docMk/>
            <pc:sldMk cId="349032628" sldId="277"/>
            <ac:spMk id="2" creationId="{4DFA0AB8-F77D-954E-BB7E-011D0B19D0D2}"/>
          </ac:spMkLst>
        </pc:spChg>
        <pc:spChg chg="mod">
          <ac:chgData name="Elizabeth Harvey" userId="2e3a03a8-112c-4df7-a171-7c5d341f6e9f" providerId="ADAL" clId="{1088C1F8-7C5F-4283-8568-81C41673785C}" dt="2022-02-09T15:35:50.035" v="2035" actId="20577"/>
          <ac:spMkLst>
            <pc:docMk/>
            <pc:sldMk cId="349032628" sldId="277"/>
            <ac:spMk id="3" creationId="{61B38CA9-83D9-C84E-8E7D-C6E4B095DD08}"/>
          </ac:spMkLst>
        </pc:spChg>
        <pc:spChg chg="mod ord">
          <ac:chgData name="Elizabeth Harvey" userId="2e3a03a8-112c-4df7-a171-7c5d341f6e9f" providerId="ADAL" clId="{1088C1F8-7C5F-4283-8568-81C41673785C}" dt="2022-02-09T12:12:59.885" v="603" actId="26606"/>
          <ac:spMkLst>
            <pc:docMk/>
            <pc:sldMk cId="349032628" sldId="277"/>
            <ac:spMk id="4" creationId="{11D9772F-5D4E-6A4D-8FB2-F48F47DC16C9}"/>
          </ac:spMkLst>
        </pc:spChg>
        <pc:picChg chg="add del mod">
          <ac:chgData name="Elizabeth Harvey" userId="2e3a03a8-112c-4df7-a171-7c5d341f6e9f" providerId="ADAL" clId="{1088C1F8-7C5F-4283-8568-81C41673785C}" dt="2022-02-10T10:44:53.506" v="4714"/>
          <ac:picMkLst>
            <pc:docMk/>
            <pc:sldMk cId="349032628" sldId="277"/>
            <ac:picMk id="5" creationId="{017A85C2-C638-4759-A3E7-5D5FE9D59D65}"/>
          </ac:picMkLst>
        </pc:picChg>
        <pc:picChg chg="add del mod">
          <ac:chgData name="Elizabeth Harvey" userId="2e3a03a8-112c-4df7-a171-7c5d341f6e9f" providerId="ADAL" clId="{1088C1F8-7C5F-4283-8568-81C41673785C}" dt="2022-02-11T15:26:41.881" v="8696"/>
          <ac:picMkLst>
            <pc:docMk/>
            <pc:sldMk cId="349032628" sldId="277"/>
            <ac:picMk id="5" creationId="{87820A6E-507B-46C6-8BF8-3FF447EECA56}"/>
          </ac:picMkLst>
        </pc:picChg>
        <pc:picChg chg="del">
          <ac:chgData name="Elizabeth Harvey" userId="2e3a03a8-112c-4df7-a171-7c5d341f6e9f" providerId="ADAL" clId="{1088C1F8-7C5F-4283-8568-81C41673785C}" dt="2022-02-09T12:07:09.450" v="261" actId="478"/>
          <ac:picMkLst>
            <pc:docMk/>
            <pc:sldMk cId="349032628" sldId="277"/>
            <ac:picMk id="6" creationId="{FAD11F04-7821-488D-8B59-F73FC992121B}"/>
          </ac:picMkLst>
        </pc:picChg>
        <pc:picChg chg="add mod">
          <ac:chgData name="Elizabeth Harvey" userId="2e3a03a8-112c-4df7-a171-7c5d341f6e9f" providerId="ADAL" clId="{1088C1F8-7C5F-4283-8568-81C41673785C}" dt="2022-02-10T08:59:00.534" v="2036" actId="14861"/>
          <ac:picMkLst>
            <pc:docMk/>
            <pc:sldMk cId="349032628" sldId="277"/>
            <ac:picMk id="7" creationId="{5AA68E18-3DFD-4A7E-9643-3E1A145D5F24}"/>
          </ac:picMkLst>
        </pc:picChg>
        <pc:picChg chg="del">
          <ac:chgData name="Elizabeth Harvey" userId="2e3a03a8-112c-4df7-a171-7c5d341f6e9f" providerId="ADAL" clId="{1088C1F8-7C5F-4283-8568-81C41673785C}" dt="2022-02-09T12:07:10.886" v="262" actId="478"/>
          <ac:picMkLst>
            <pc:docMk/>
            <pc:sldMk cId="349032628" sldId="277"/>
            <ac:picMk id="8" creationId="{B0924F08-7042-4DFA-9C1F-3FEAC319267F}"/>
          </ac:picMkLst>
        </pc:picChg>
        <pc:picChg chg="del">
          <ac:chgData name="Elizabeth Harvey" userId="2e3a03a8-112c-4df7-a171-7c5d341f6e9f" providerId="ADAL" clId="{1088C1F8-7C5F-4283-8568-81C41673785C}" dt="2022-02-09T12:07:12.409" v="263" actId="478"/>
          <ac:picMkLst>
            <pc:docMk/>
            <pc:sldMk cId="349032628" sldId="277"/>
            <ac:picMk id="9" creationId="{5C18B2D7-E13E-4250-9095-58038D01F4B5}"/>
          </ac:picMkLst>
        </pc:picChg>
      </pc:sldChg>
      <pc:sldChg chg="addSp delSp modSp add del mod modNotesTx">
        <pc:chgData name="Elizabeth Harvey" userId="2e3a03a8-112c-4df7-a171-7c5d341f6e9f" providerId="ADAL" clId="{1088C1F8-7C5F-4283-8568-81C41673785C}" dt="2022-02-10T10:11:20.631" v="4697" actId="47"/>
        <pc:sldMkLst>
          <pc:docMk/>
          <pc:sldMk cId="1654796753" sldId="278"/>
        </pc:sldMkLst>
        <pc:graphicFrameChg chg="add mod modGraphic">
          <ac:chgData name="Elizabeth Harvey" userId="2e3a03a8-112c-4df7-a171-7c5d341f6e9f" providerId="ADAL" clId="{1088C1F8-7C5F-4283-8568-81C41673785C}" dt="2022-02-10T09:29:44.490" v="3564" actId="20577"/>
          <ac:graphicFrameMkLst>
            <pc:docMk/>
            <pc:sldMk cId="1654796753" sldId="278"/>
            <ac:graphicFrameMk id="3" creationId="{42AEBEE5-FC2C-4142-A89C-DA41A8386849}"/>
          </ac:graphicFrameMkLst>
        </pc:graphicFrameChg>
        <pc:graphicFrameChg chg="del mod">
          <ac:chgData name="Elizabeth Harvey" userId="2e3a03a8-112c-4df7-a171-7c5d341f6e9f" providerId="ADAL" clId="{1088C1F8-7C5F-4283-8568-81C41673785C}" dt="2022-02-10T08:59:16.235" v="2039" actId="478"/>
          <ac:graphicFrameMkLst>
            <pc:docMk/>
            <pc:sldMk cId="1654796753" sldId="278"/>
            <ac:graphicFrameMk id="8" creationId="{83C795B4-ACA4-46DF-B90E-535A03E26A78}"/>
          </ac:graphicFrameMkLst>
        </pc:graphicFrameChg>
      </pc:sldChg>
      <pc:sldChg chg="addSp delSp modSp add mod modTransition modAnim modNotesTx">
        <pc:chgData name="Elizabeth Harvey" userId="2e3a03a8-112c-4df7-a171-7c5d341f6e9f" providerId="ADAL" clId="{1088C1F8-7C5F-4283-8568-81C41673785C}" dt="2022-02-12T12:22:11.008" v="13949" actId="164"/>
        <pc:sldMkLst>
          <pc:docMk/>
          <pc:sldMk cId="1624225669" sldId="279"/>
        </pc:sldMkLst>
        <pc:spChg chg="mod">
          <ac:chgData name="Elizabeth Harvey" userId="2e3a03a8-112c-4df7-a171-7c5d341f6e9f" providerId="ADAL" clId="{1088C1F8-7C5F-4283-8568-81C41673785C}" dt="2022-02-11T17:24:15.563" v="10178" actId="20577"/>
          <ac:spMkLst>
            <pc:docMk/>
            <pc:sldMk cId="1624225669" sldId="279"/>
            <ac:spMk id="2" creationId="{4DFA0AB8-F77D-954E-BB7E-011D0B19D0D2}"/>
          </ac:spMkLst>
        </pc:spChg>
        <pc:spChg chg="add mod">
          <ac:chgData name="Elizabeth Harvey" userId="2e3a03a8-112c-4df7-a171-7c5d341f6e9f" providerId="ADAL" clId="{1088C1F8-7C5F-4283-8568-81C41673785C}" dt="2022-02-10T10:02:48.143" v="4438" actId="1037"/>
          <ac:spMkLst>
            <pc:docMk/>
            <pc:sldMk cId="1624225669" sldId="279"/>
            <ac:spMk id="7" creationId="{5CF82568-875B-4417-8B2F-265D7DE53C94}"/>
          </ac:spMkLst>
        </pc:spChg>
        <pc:spChg chg="add mod">
          <ac:chgData name="Elizabeth Harvey" userId="2e3a03a8-112c-4df7-a171-7c5d341f6e9f" providerId="ADAL" clId="{1088C1F8-7C5F-4283-8568-81C41673785C}" dt="2022-02-10T10:02:54.431" v="4447" actId="1037"/>
          <ac:spMkLst>
            <pc:docMk/>
            <pc:sldMk cId="1624225669" sldId="279"/>
            <ac:spMk id="8" creationId="{50E42DB9-B11C-4CDB-AC90-C31D5D34DE4E}"/>
          </ac:spMkLst>
        </pc:spChg>
        <pc:spChg chg="add mod">
          <ac:chgData name="Elizabeth Harvey" userId="2e3a03a8-112c-4df7-a171-7c5d341f6e9f" providerId="ADAL" clId="{1088C1F8-7C5F-4283-8568-81C41673785C}" dt="2022-02-10T10:03:03.219" v="4453" actId="1037"/>
          <ac:spMkLst>
            <pc:docMk/>
            <pc:sldMk cId="1624225669" sldId="279"/>
            <ac:spMk id="9" creationId="{C281677E-DDCD-4F57-A74D-D82F2858734F}"/>
          </ac:spMkLst>
        </pc:spChg>
        <pc:spChg chg="add mod">
          <ac:chgData name="Elizabeth Harvey" userId="2e3a03a8-112c-4df7-a171-7c5d341f6e9f" providerId="ADAL" clId="{1088C1F8-7C5F-4283-8568-81C41673785C}" dt="2022-02-10T10:01:59.148" v="4403" actId="164"/>
          <ac:spMkLst>
            <pc:docMk/>
            <pc:sldMk cId="1624225669" sldId="279"/>
            <ac:spMk id="10" creationId="{B9D52512-74A8-4FE8-9B30-51BCABC47C10}"/>
          </ac:spMkLst>
        </pc:spChg>
        <pc:spChg chg="add mod">
          <ac:chgData name="Elizabeth Harvey" userId="2e3a03a8-112c-4df7-a171-7c5d341f6e9f" providerId="ADAL" clId="{1088C1F8-7C5F-4283-8568-81C41673785C}" dt="2022-02-10T10:03:14.376" v="4463" actId="1038"/>
          <ac:spMkLst>
            <pc:docMk/>
            <pc:sldMk cId="1624225669" sldId="279"/>
            <ac:spMk id="11" creationId="{13CB0F02-B66A-4BAC-A6B6-AF9442D05A82}"/>
          </ac:spMkLst>
        </pc:spChg>
        <pc:spChg chg="add mod">
          <ac:chgData name="Elizabeth Harvey" userId="2e3a03a8-112c-4df7-a171-7c5d341f6e9f" providerId="ADAL" clId="{1088C1F8-7C5F-4283-8568-81C41673785C}" dt="2022-02-12T12:22:11.008" v="13949" actId="164"/>
          <ac:spMkLst>
            <pc:docMk/>
            <pc:sldMk cId="1624225669" sldId="279"/>
            <ac:spMk id="13" creationId="{1547DCF7-1523-4E07-AB81-5286468FDE13}"/>
          </ac:spMkLst>
        </pc:spChg>
        <pc:spChg chg="add mod">
          <ac:chgData name="Elizabeth Harvey" userId="2e3a03a8-112c-4df7-a171-7c5d341f6e9f" providerId="ADAL" clId="{1088C1F8-7C5F-4283-8568-81C41673785C}" dt="2022-02-12T12:22:11.008" v="13949" actId="164"/>
          <ac:spMkLst>
            <pc:docMk/>
            <pc:sldMk cId="1624225669" sldId="279"/>
            <ac:spMk id="14" creationId="{747376AE-9203-43FF-B279-EBC1A92D79FE}"/>
          </ac:spMkLst>
        </pc:spChg>
        <pc:spChg chg="add mod">
          <ac:chgData name="Elizabeth Harvey" userId="2e3a03a8-112c-4df7-a171-7c5d341f6e9f" providerId="ADAL" clId="{1088C1F8-7C5F-4283-8568-81C41673785C}" dt="2022-02-12T12:22:11.008" v="13949" actId="164"/>
          <ac:spMkLst>
            <pc:docMk/>
            <pc:sldMk cId="1624225669" sldId="279"/>
            <ac:spMk id="15" creationId="{8FACDEFC-21FA-4D9A-A2CE-96C18AF187BF}"/>
          </ac:spMkLst>
        </pc:spChg>
        <pc:spChg chg="add mod">
          <ac:chgData name="Elizabeth Harvey" userId="2e3a03a8-112c-4df7-a171-7c5d341f6e9f" providerId="ADAL" clId="{1088C1F8-7C5F-4283-8568-81C41673785C}" dt="2022-02-12T12:22:11.008" v="13949" actId="164"/>
          <ac:spMkLst>
            <pc:docMk/>
            <pc:sldMk cId="1624225669" sldId="279"/>
            <ac:spMk id="16" creationId="{F1301165-3E95-4256-A331-907FB56C25AF}"/>
          </ac:spMkLst>
        </pc:spChg>
        <pc:spChg chg="add mod">
          <ac:chgData name="Elizabeth Harvey" userId="2e3a03a8-112c-4df7-a171-7c5d341f6e9f" providerId="ADAL" clId="{1088C1F8-7C5F-4283-8568-81C41673785C}" dt="2022-02-12T12:22:11.008" v="13949" actId="164"/>
          <ac:spMkLst>
            <pc:docMk/>
            <pc:sldMk cId="1624225669" sldId="279"/>
            <ac:spMk id="17" creationId="{624F8005-C5D3-4DB6-A0FE-4B74BE36AC59}"/>
          </ac:spMkLst>
        </pc:spChg>
        <pc:grpChg chg="add mod">
          <ac:chgData name="Elizabeth Harvey" userId="2e3a03a8-112c-4df7-a171-7c5d341f6e9f" providerId="ADAL" clId="{1088C1F8-7C5F-4283-8568-81C41673785C}" dt="2022-02-12T12:22:11.008" v="13949" actId="164"/>
          <ac:grpSpMkLst>
            <pc:docMk/>
            <pc:sldMk cId="1624225669" sldId="279"/>
            <ac:grpSpMk id="3" creationId="{16CC9CB2-0F2D-426C-BC4B-E48A34527835}"/>
          </ac:grpSpMkLst>
        </pc:grpChg>
        <pc:grpChg chg="add mod">
          <ac:chgData name="Elizabeth Harvey" userId="2e3a03a8-112c-4df7-a171-7c5d341f6e9f" providerId="ADAL" clId="{1088C1F8-7C5F-4283-8568-81C41673785C}" dt="2022-02-12T12:22:11.008" v="13949" actId="164"/>
          <ac:grpSpMkLst>
            <pc:docMk/>
            <pc:sldMk cId="1624225669" sldId="279"/>
            <ac:grpSpMk id="12" creationId="{6973C4B3-9687-4B36-9EEC-265ACE03758C}"/>
          </ac:grpSpMkLst>
        </pc:grpChg>
        <pc:graphicFrameChg chg="del">
          <ac:chgData name="Elizabeth Harvey" userId="2e3a03a8-112c-4df7-a171-7c5d341f6e9f" providerId="ADAL" clId="{1088C1F8-7C5F-4283-8568-81C41673785C}" dt="2022-02-10T09:48:44.567" v="4106" actId="478"/>
          <ac:graphicFrameMkLst>
            <pc:docMk/>
            <pc:sldMk cId="1624225669" sldId="279"/>
            <ac:graphicFrameMk id="3" creationId="{42AEBEE5-FC2C-4142-A89C-DA41A8386849}"/>
          </ac:graphicFrameMkLst>
        </pc:graphicFrameChg>
        <pc:graphicFrameChg chg="add del mod modGraphic">
          <ac:chgData name="Elizabeth Harvey" userId="2e3a03a8-112c-4df7-a171-7c5d341f6e9f" providerId="ADAL" clId="{1088C1F8-7C5F-4283-8568-81C41673785C}" dt="2022-02-10T09:51:11.493" v="4150" actId="478"/>
          <ac:graphicFrameMkLst>
            <pc:docMk/>
            <pc:sldMk cId="1624225669" sldId="279"/>
            <ac:graphicFrameMk id="5" creationId="{182D2A2E-AF2B-472A-B528-3CD634E83B3C}"/>
          </ac:graphicFrameMkLst>
        </pc:graphicFrameChg>
        <pc:graphicFrameChg chg="add mod modGraphic">
          <ac:chgData name="Elizabeth Harvey" userId="2e3a03a8-112c-4df7-a171-7c5d341f6e9f" providerId="ADAL" clId="{1088C1F8-7C5F-4283-8568-81C41673785C}" dt="2022-02-12T12:22:11.008" v="13949" actId="164"/>
          <ac:graphicFrameMkLst>
            <pc:docMk/>
            <pc:sldMk cId="1624225669" sldId="279"/>
            <ac:graphicFrameMk id="6" creationId="{C7BA84B6-AF38-4CF3-9EF7-DF09203A13D6}"/>
          </ac:graphicFrameMkLst>
        </pc:graphicFrameChg>
        <pc:picChg chg="add del mod">
          <ac:chgData name="Elizabeth Harvey" userId="2e3a03a8-112c-4df7-a171-7c5d341f6e9f" providerId="ADAL" clId="{1088C1F8-7C5F-4283-8568-81C41673785C}" dt="2022-02-12T08:38:46.549" v="13926"/>
          <ac:picMkLst>
            <pc:docMk/>
            <pc:sldMk cId="1624225669" sldId="279"/>
            <ac:picMk id="3" creationId="{6258B38E-095F-4B90-A9A6-F44000F100A4}"/>
          </ac:picMkLst>
        </pc:picChg>
        <pc:picChg chg="add del mod">
          <ac:chgData name="Elizabeth Harvey" userId="2e3a03a8-112c-4df7-a171-7c5d341f6e9f" providerId="ADAL" clId="{1088C1F8-7C5F-4283-8568-81C41673785C}" dt="2022-02-11T18:24:07.724" v="12851"/>
          <ac:picMkLst>
            <pc:docMk/>
            <pc:sldMk cId="1624225669" sldId="279"/>
            <ac:picMk id="3" creationId="{B4A7F598-E35D-4074-92E4-91D1F20EAA25}"/>
          </ac:picMkLst>
        </pc:picChg>
        <pc:picChg chg="add del mod">
          <ac:chgData name="Elizabeth Harvey" userId="2e3a03a8-112c-4df7-a171-7c5d341f6e9f" providerId="ADAL" clId="{1088C1F8-7C5F-4283-8568-81C41673785C}" dt="2022-02-11T15:26:41.881" v="8696"/>
          <ac:picMkLst>
            <pc:docMk/>
            <pc:sldMk cId="1624225669" sldId="279"/>
            <ac:picMk id="3" creationId="{C0D5E03B-C161-4213-879F-0A91B4A69BA7}"/>
          </ac:picMkLst>
        </pc:picChg>
        <pc:picChg chg="add del mod">
          <ac:chgData name="Elizabeth Harvey" userId="2e3a03a8-112c-4df7-a171-7c5d341f6e9f" providerId="ADAL" clId="{1088C1F8-7C5F-4283-8568-81C41673785C}" dt="2022-02-10T10:44:53.506" v="4714"/>
          <ac:picMkLst>
            <pc:docMk/>
            <pc:sldMk cId="1624225669" sldId="279"/>
            <ac:picMk id="18" creationId="{F0E7C734-87BC-4B5D-AC1D-1ACC5E21C769}"/>
          </ac:picMkLst>
        </pc:picChg>
      </pc:sldChg>
      <pc:sldChg chg="addSp delSp modSp new mod modTransition modClrScheme modAnim chgLayout modNotes modNotesTx">
        <pc:chgData name="Elizabeth Harvey" userId="2e3a03a8-112c-4df7-a171-7c5d341f6e9f" providerId="ADAL" clId="{1088C1F8-7C5F-4283-8568-81C41673785C}" dt="2022-02-14T08:45:51.215" v="13950" actId="20577"/>
        <pc:sldMkLst>
          <pc:docMk/>
          <pc:sldMk cId="4171077783" sldId="280"/>
        </pc:sldMkLst>
        <pc:spChg chg="mod">
          <ac:chgData name="Elizabeth Harvey" userId="2e3a03a8-112c-4df7-a171-7c5d341f6e9f" providerId="ADAL" clId="{1088C1F8-7C5F-4283-8568-81C41673785C}" dt="2022-02-10T10:13:11" v="4712" actId="26606"/>
          <ac:spMkLst>
            <pc:docMk/>
            <pc:sldMk cId="4171077783" sldId="280"/>
            <ac:spMk id="2" creationId="{B8AC71CE-BE4C-4B2C-B829-6C472FE77202}"/>
          </ac:spMkLst>
        </pc:spChg>
        <pc:spChg chg="del">
          <ac:chgData name="Elizabeth Harvey" userId="2e3a03a8-112c-4df7-a171-7c5d341f6e9f" providerId="ADAL" clId="{1088C1F8-7C5F-4283-8568-81C41673785C}" dt="2022-02-10T10:12:48.796" v="4709" actId="478"/>
          <ac:spMkLst>
            <pc:docMk/>
            <pc:sldMk cId="4171077783" sldId="280"/>
            <ac:spMk id="3" creationId="{9A95C009-D552-4A86-B126-6A64BA3B4102}"/>
          </ac:spMkLst>
        </pc:spChg>
        <pc:spChg chg="mod ord">
          <ac:chgData name="Elizabeth Harvey" userId="2e3a03a8-112c-4df7-a171-7c5d341f6e9f" providerId="ADAL" clId="{1088C1F8-7C5F-4283-8568-81C41673785C}" dt="2022-02-10T10:13:11" v="4712" actId="26606"/>
          <ac:spMkLst>
            <pc:docMk/>
            <pc:sldMk cId="4171077783" sldId="280"/>
            <ac:spMk id="4" creationId="{27E55477-9E7F-4ABF-8A8C-52F2EA3E3F34}"/>
          </ac:spMkLst>
        </pc:spChg>
        <pc:spChg chg="add del mod">
          <ac:chgData name="Elizabeth Harvey" userId="2e3a03a8-112c-4df7-a171-7c5d341f6e9f" providerId="ADAL" clId="{1088C1F8-7C5F-4283-8568-81C41673785C}" dt="2022-02-10T10:13:11" v="4712" actId="26606"/>
          <ac:spMkLst>
            <pc:docMk/>
            <pc:sldMk cId="4171077783" sldId="280"/>
            <ac:spMk id="10" creationId="{4D436495-C242-46E8-9DFB-774A545A3D1B}"/>
          </ac:spMkLst>
        </pc:spChg>
        <pc:picChg chg="add del mod">
          <ac:chgData name="Elizabeth Harvey" userId="2e3a03a8-112c-4df7-a171-7c5d341f6e9f" providerId="ADAL" clId="{1088C1F8-7C5F-4283-8568-81C41673785C}" dt="2022-02-11T15:26:41.881" v="8696"/>
          <ac:picMkLst>
            <pc:docMk/>
            <pc:sldMk cId="4171077783" sldId="280"/>
            <ac:picMk id="3" creationId="{114FC439-92AD-4CB1-B890-D35A2A32796D}"/>
          </ac:picMkLst>
        </pc:picChg>
        <pc:picChg chg="add del mod">
          <ac:chgData name="Elizabeth Harvey" userId="2e3a03a8-112c-4df7-a171-7c5d341f6e9f" providerId="ADAL" clId="{1088C1F8-7C5F-4283-8568-81C41673785C}" dt="2022-02-12T08:38:46.549" v="13926"/>
          <ac:picMkLst>
            <pc:docMk/>
            <pc:sldMk cId="4171077783" sldId="280"/>
            <ac:picMk id="3" creationId="{BB0FEAAE-8BE7-4300-9193-3D91857AB3D3}"/>
          </ac:picMkLst>
        </pc:picChg>
        <pc:picChg chg="add del mod">
          <ac:chgData name="Elizabeth Harvey" userId="2e3a03a8-112c-4df7-a171-7c5d341f6e9f" providerId="ADAL" clId="{1088C1F8-7C5F-4283-8568-81C41673785C}" dt="2022-02-11T18:24:07.724" v="12851"/>
          <ac:picMkLst>
            <pc:docMk/>
            <pc:sldMk cId="4171077783" sldId="280"/>
            <ac:picMk id="3" creationId="{F1DED979-89EA-40D9-9BF0-312CB7A7E2FA}"/>
          </ac:picMkLst>
        </pc:picChg>
        <pc:picChg chg="add mod">
          <ac:chgData name="Elizabeth Harvey" userId="2e3a03a8-112c-4df7-a171-7c5d341f6e9f" providerId="ADAL" clId="{1088C1F8-7C5F-4283-8568-81C41673785C}" dt="2022-02-10T10:13:11" v="4712" actId="26606"/>
          <ac:picMkLst>
            <pc:docMk/>
            <pc:sldMk cId="4171077783" sldId="280"/>
            <ac:picMk id="5" creationId="{F1837E2A-C557-4939-AFED-82D893D3D4EA}"/>
          </ac:picMkLst>
        </pc:picChg>
        <pc:picChg chg="add del mod">
          <ac:chgData name="Elizabeth Harvey" userId="2e3a03a8-112c-4df7-a171-7c5d341f6e9f" providerId="ADAL" clId="{1088C1F8-7C5F-4283-8568-81C41673785C}" dt="2022-02-10T10:44:53.506" v="4714"/>
          <ac:picMkLst>
            <pc:docMk/>
            <pc:sldMk cId="4171077783" sldId="280"/>
            <ac:picMk id="6" creationId="{160B8EF0-0765-4831-8133-414A079F855F}"/>
          </ac:picMkLst>
        </pc:picChg>
      </pc:sldChg>
      <pc:sldChg chg="addSp delSp modSp add mod modTransition modAnim modNotes modNotesTx">
        <pc:chgData name="Elizabeth Harvey" userId="2e3a03a8-112c-4df7-a171-7c5d341f6e9f" providerId="ADAL" clId="{1088C1F8-7C5F-4283-8568-81C41673785C}" dt="2022-02-12T11:59:19.033" v="13948" actId="20577"/>
        <pc:sldMkLst>
          <pc:docMk/>
          <pc:sldMk cId="3739651464" sldId="281"/>
        </pc:sldMkLst>
        <pc:spChg chg="del">
          <ac:chgData name="Elizabeth Harvey" userId="2e3a03a8-112c-4df7-a171-7c5d341f6e9f" providerId="ADAL" clId="{1088C1F8-7C5F-4283-8568-81C41673785C}" dt="2022-02-10T13:14:24.858" v="4828" actId="478"/>
          <ac:spMkLst>
            <pc:docMk/>
            <pc:sldMk cId="3739651464" sldId="281"/>
            <ac:spMk id="3" creationId="{61B38CA9-83D9-C84E-8E7D-C6E4B095DD08}"/>
          </ac:spMkLst>
        </pc:spChg>
        <pc:spChg chg="add del mod">
          <ac:chgData name="Elizabeth Harvey" userId="2e3a03a8-112c-4df7-a171-7c5d341f6e9f" providerId="ADAL" clId="{1088C1F8-7C5F-4283-8568-81C41673785C}" dt="2022-02-10T13:14:27.179" v="4829" actId="478"/>
          <ac:spMkLst>
            <pc:docMk/>
            <pc:sldMk cId="3739651464" sldId="281"/>
            <ac:spMk id="7" creationId="{968FD186-3A71-4793-9E25-C9A29F22C301}"/>
          </ac:spMkLst>
        </pc:spChg>
        <pc:grpChg chg="add mod">
          <ac:chgData name="Elizabeth Harvey" userId="2e3a03a8-112c-4df7-a171-7c5d341f6e9f" providerId="ADAL" clId="{1088C1F8-7C5F-4283-8568-81C41673785C}" dt="2022-02-11T17:07:29.807" v="9397" actId="1076"/>
          <ac:grpSpMkLst>
            <pc:docMk/>
            <pc:sldMk cId="3739651464" sldId="281"/>
            <ac:grpSpMk id="10" creationId="{38CAB7A8-04E4-4EA6-9E84-D8464329C524}"/>
          </ac:grpSpMkLst>
        </pc:grpChg>
        <pc:graphicFrameChg chg="add mod">
          <ac:chgData name="Elizabeth Harvey" userId="2e3a03a8-112c-4df7-a171-7c5d341f6e9f" providerId="ADAL" clId="{1088C1F8-7C5F-4283-8568-81C41673785C}" dt="2022-02-10T13:19:16.159" v="4864" actId="255"/>
          <ac:graphicFrameMkLst>
            <pc:docMk/>
            <pc:sldMk cId="3739651464" sldId="281"/>
            <ac:graphicFrameMk id="11" creationId="{C857BD77-C665-4DF6-8E88-5F07F6A96192}"/>
          </ac:graphicFrameMkLst>
        </pc:graphicFrameChg>
        <pc:picChg chg="add del mod">
          <ac:chgData name="Elizabeth Harvey" userId="2e3a03a8-112c-4df7-a171-7c5d341f6e9f" providerId="ADAL" clId="{1088C1F8-7C5F-4283-8568-81C41673785C}" dt="2022-02-11T15:26:41.881" v="8696"/>
          <ac:picMkLst>
            <pc:docMk/>
            <pc:sldMk cId="3739651464" sldId="281"/>
            <ac:picMk id="3" creationId="{25F5088B-9C06-406D-B506-385A01041657}"/>
          </ac:picMkLst>
        </pc:picChg>
        <pc:picChg chg="add del mod">
          <ac:chgData name="Elizabeth Harvey" userId="2e3a03a8-112c-4df7-a171-7c5d341f6e9f" providerId="ADAL" clId="{1088C1F8-7C5F-4283-8568-81C41673785C}" dt="2022-02-11T18:24:07.724" v="12851"/>
          <ac:picMkLst>
            <pc:docMk/>
            <pc:sldMk cId="3739651464" sldId="281"/>
            <ac:picMk id="3" creationId="{7ED45226-420D-47D7-8F65-74F0BBADE8ED}"/>
          </ac:picMkLst>
        </pc:picChg>
        <pc:picChg chg="add del mod">
          <ac:chgData name="Elizabeth Harvey" userId="2e3a03a8-112c-4df7-a171-7c5d341f6e9f" providerId="ADAL" clId="{1088C1F8-7C5F-4283-8568-81C41673785C}" dt="2022-02-12T08:38:46.549" v="13926"/>
          <ac:picMkLst>
            <pc:docMk/>
            <pc:sldMk cId="3739651464" sldId="281"/>
            <ac:picMk id="3" creationId="{F8E68E0D-3702-43CD-BFCD-593372A41E0F}"/>
          </ac:picMkLst>
        </pc:picChg>
        <pc:picChg chg="del">
          <ac:chgData name="Elizabeth Harvey" userId="2e3a03a8-112c-4df7-a171-7c5d341f6e9f" providerId="ADAL" clId="{1088C1F8-7C5F-4283-8568-81C41673785C}" dt="2022-02-10T13:14:29.124" v="4830" actId="478"/>
          <ac:picMkLst>
            <pc:docMk/>
            <pc:sldMk cId="3739651464" sldId="281"/>
            <ac:picMk id="6" creationId="{FAD11F04-7821-488D-8B59-F73FC992121B}"/>
          </ac:picMkLst>
        </pc:picChg>
        <pc:picChg chg="del">
          <ac:chgData name="Elizabeth Harvey" userId="2e3a03a8-112c-4df7-a171-7c5d341f6e9f" providerId="ADAL" clId="{1088C1F8-7C5F-4283-8568-81C41673785C}" dt="2022-02-10T13:14:30.611" v="4831" actId="478"/>
          <ac:picMkLst>
            <pc:docMk/>
            <pc:sldMk cId="3739651464" sldId="281"/>
            <ac:picMk id="8" creationId="{B0924F08-7042-4DFA-9C1F-3FEAC319267F}"/>
          </ac:picMkLst>
        </pc:picChg>
        <pc:picChg chg="del">
          <ac:chgData name="Elizabeth Harvey" userId="2e3a03a8-112c-4df7-a171-7c5d341f6e9f" providerId="ADAL" clId="{1088C1F8-7C5F-4283-8568-81C41673785C}" dt="2022-02-10T13:14:32.129" v="4832" actId="478"/>
          <ac:picMkLst>
            <pc:docMk/>
            <pc:sldMk cId="3739651464" sldId="281"/>
            <ac:picMk id="9" creationId="{5C18B2D7-E13E-4250-9095-58038D01F4B5}"/>
          </ac:picMkLst>
        </pc:picChg>
        <pc:picChg chg="add mod">
          <ac:chgData name="Elizabeth Harvey" userId="2e3a03a8-112c-4df7-a171-7c5d341f6e9f" providerId="ADAL" clId="{1088C1F8-7C5F-4283-8568-81C41673785C}" dt="2022-02-10T13:14:33.747" v="4833"/>
          <ac:picMkLst>
            <pc:docMk/>
            <pc:sldMk cId="3739651464" sldId="281"/>
            <ac:picMk id="12" creationId="{0513E2C9-143D-46F6-A6BA-A578A373B37C}"/>
          </ac:picMkLst>
        </pc:picChg>
        <pc:picChg chg="add mod">
          <ac:chgData name="Elizabeth Harvey" userId="2e3a03a8-112c-4df7-a171-7c5d341f6e9f" providerId="ADAL" clId="{1088C1F8-7C5F-4283-8568-81C41673785C}" dt="2022-02-10T13:14:33.747" v="4833"/>
          <ac:picMkLst>
            <pc:docMk/>
            <pc:sldMk cId="3739651464" sldId="281"/>
            <ac:picMk id="13" creationId="{B0924F08-7042-4DFA-9C1F-3FEAC319267F}"/>
          </ac:picMkLst>
        </pc:picChg>
        <pc:picChg chg="add mod">
          <ac:chgData name="Elizabeth Harvey" userId="2e3a03a8-112c-4df7-a171-7c5d341f6e9f" providerId="ADAL" clId="{1088C1F8-7C5F-4283-8568-81C41673785C}" dt="2022-02-10T13:22:12.178" v="4937" actId="1038"/>
          <ac:picMkLst>
            <pc:docMk/>
            <pc:sldMk cId="3739651464" sldId="281"/>
            <ac:picMk id="14" creationId="{94F0C712-512B-4F77-A720-0C36AD4E32EB}"/>
          </ac:picMkLst>
        </pc:picChg>
        <pc:picChg chg="add mod">
          <ac:chgData name="Elizabeth Harvey" userId="2e3a03a8-112c-4df7-a171-7c5d341f6e9f" providerId="ADAL" clId="{1088C1F8-7C5F-4283-8568-81C41673785C}" dt="2022-02-10T13:14:33.747" v="4833"/>
          <ac:picMkLst>
            <pc:docMk/>
            <pc:sldMk cId="3739651464" sldId="281"/>
            <ac:picMk id="15" creationId="{F1AD53AE-000D-40A1-9179-3EEE682A4774}"/>
          </ac:picMkLst>
        </pc:picChg>
        <pc:picChg chg="add mod">
          <ac:chgData name="Elizabeth Harvey" userId="2e3a03a8-112c-4df7-a171-7c5d341f6e9f" providerId="ADAL" clId="{1088C1F8-7C5F-4283-8568-81C41673785C}" dt="2022-02-10T13:22:19.153" v="4941" actId="1038"/>
          <ac:picMkLst>
            <pc:docMk/>
            <pc:sldMk cId="3739651464" sldId="281"/>
            <ac:picMk id="16" creationId="{D45D7B24-6AE8-4B3E-BDC0-818A874E06AC}"/>
          </ac:picMkLst>
        </pc:picChg>
      </pc:sldChg>
      <pc:sldChg chg="addSp delSp modSp new del mod">
        <pc:chgData name="Elizabeth Harvey" userId="2e3a03a8-112c-4df7-a171-7c5d341f6e9f" providerId="ADAL" clId="{1088C1F8-7C5F-4283-8568-81C41673785C}" dt="2022-02-10T13:21:49.823" v="4933" actId="47"/>
        <pc:sldMkLst>
          <pc:docMk/>
          <pc:sldMk cId="2934758857" sldId="282"/>
        </pc:sldMkLst>
        <pc:spChg chg="del">
          <ac:chgData name="Elizabeth Harvey" userId="2e3a03a8-112c-4df7-a171-7c5d341f6e9f" providerId="ADAL" clId="{1088C1F8-7C5F-4283-8568-81C41673785C}" dt="2022-02-10T13:19:34.001" v="4867" actId="478"/>
          <ac:spMkLst>
            <pc:docMk/>
            <pc:sldMk cId="2934758857" sldId="282"/>
            <ac:spMk id="2" creationId="{63160069-5BA2-40BC-A82D-EA43FDBB293C}"/>
          </ac:spMkLst>
        </pc:spChg>
        <pc:spChg chg="del">
          <ac:chgData name="Elizabeth Harvey" userId="2e3a03a8-112c-4df7-a171-7c5d341f6e9f" providerId="ADAL" clId="{1088C1F8-7C5F-4283-8568-81C41673785C}" dt="2022-02-10T13:19:35.845" v="4868" actId="478"/>
          <ac:spMkLst>
            <pc:docMk/>
            <pc:sldMk cId="2934758857" sldId="282"/>
            <ac:spMk id="3" creationId="{A12E7A36-E735-4CC3-BABB-4C9DFD94111F}"/>
          </ac:spMkLst>
        </pc:spChg>
        <pc:spChg chg="add mod">
          <ac:chgData name="Elizabeth Harvey" userId="2e3a03a8-112c-4df7-a171-7c5d341f6e9f" providerId="ADAL" clId="{1088C1F8-7C5F-4283-8568-81C41673785C}" dt="2022-02-10T13:21:29.439" v="4897" actId="5793"/>
          <ac:spMkLst>
            <pc:docMk/>
            <pc:sldMk cId="2934758857" sldId="282"/>
            <ac:spMk id="5" creationId="{9F32F172-74EC-43E7-B006-3670B7EFE076}"/>
          </ac:spMkLst>
        </pc:spChg>
        <pc:grpChg chg="add mod">
          <ac:chgData name="Elizabeth Harvey" userId="2e3a03a8-112c-4df7-a171-7c5d341f6e9f" providerId="ADAL" clId="{1088C1F8-7C5F-4283-8568-81C41673785C}" dt="2022-02-10T13:21:44.138" v="4932" actId="1037"/>
          <ac:grpSpMkLst>
            <pc:docMk/>
            <pc:sldMk cId="2934758857" sldId="282"/>
            <ac:grpSpMk id="6" creationId="{78CF8CE9-16BF-4A50-9007-9E62D50CBD9D}"/>
          </ac:grpSpMkLst>
        </pc:grpChg>
        <pc:graphicFrameChg chg="mod">
          <ac:chgData name="Elizabeth Harvey" userId="2e3a03a8-112c-4df7-a171-7c5d341f6e9f" providerId="ADAL" clId="{1088C1F8-7C5F-4283-8568-81C41673785C}" dt="2022-02-10T13:20:01.814" v="4874"/>
          <ac:graphicFrameMkLst>
            <pc:docMk/>
            <pc:sldMk cId="2934758857" sldId="282"/>
            <ac:graphicFrameMk id="7" creationId="{0C6D2F97-CCE1-4982-8B94-639F1614DDB0}"/>
          </ac:graphicFrameMkLst>
        </pc:graphicFrameChg>
        <pc:picChg chg="mod">
          <ac:chgData name="Elizabeth Harvey" userId="2e3a03a8-112c-4df7-a171-7c5d341f6e9f" providerId="ADAL" clId="{1088C1F8-7C5F-4283-8568-81C41673785C}" dt="2022-02-10T13:20:01.814" v="4874"/>
          <ac:picMkLst>
            <pc:docMk/>
            <pc:sldMk cId="2934758857" sldId="282"/>
            <ac:picMk id="8" creationId="{AFCC1D02-A987-4401-BB80-3F83047F6945}"/>
          </ac:picMkLst>
        </pc:picChg>
        <pc:picChg chg="mod">
          <ac:chgData name="Elizabeth Harvey" userId="2e3a03a8-112c-4df7-a171-7c5d341f6e9f" providerId="ADAL" clId="{1088C1F8-7C5F-4283-8568-81C41673785C}" dt="2022-02-10T13:20:01.814" v="4874"/>
          <ac:picMkLst>
            <pc:docMk/>
            <pc:sldMk cId="2934758857" sldId="282"/>
            <ac:picMk id="9" creationId="{F3696835-39CD-4752-920E-FC7F503C3923}"/>
          </ac:picMkLst>
        </pc:picChg>
        <pc:picChg chg="mod">
          <ac:chgData name="Elizabeth Harvey" userId="2e3a03a8-112c-4df7-a171-7c5d341f6e9f" providerId="ADAL" clId="{1088C1F8-7C5F-4283-8568-81C41673785C}" dt="2022-02-10T13:20:01.814" v="4874"/>
          <ac:picMkLst>
            <pc:docMk/>
            <pc:sldMk cId="2934758857" sldId="282"/>
            <ac:picMk id="10" creationId="{5F0B77D0-C9AE-4518-835C-5FC7CD708382}"/>
          </ac:picMkLst>
        </pc:picChg>
        <pc:picChg chg="mod">
          <ac:chgData name="Elizabeth Harvey" userId="2e3a03a8-112c-4df7-a171-7c5d341f6e9f" providerId="ADAL" clId="{1088C1F8-7C5F-4283-8568-81C41673785C}" dt="2022-02-10T13:20:01.814" v="4874"/>
          <ac:picMkLst>
            <pc:docMk/>
            <pc:sldMk cId="2934758857" sldId="282"/>
            <ac:picMk id="11" creationId="{C5D04A2B-9F24-4E79-96B1-18EF29B78E74}"/>
          </ac:picMkLst>
        </pc:picChg>
        <pc:picChg chg="mod">
          <ac:chgData name="Elizabeth Harvey" userId="2e3a03a8-112c-4df7-a171-7c5d341f6e9f" providerId="ADAL" clId="{1088C1F8-7C5F-4283-8568-81C41673785C}" dt="2022-02-10T13:20:01.814" v="4874"/>
          <ac:picMkLst>
            <pc:docMk/>
            <pc:sldMk cId="2934758857" sldId="282"/>
            <ac:picMk id="12" creationId="{E7501FFC-6B04-497D-9909-A14982CC90C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0F9FB-2E4F-4AEF-BDFF-253E63C0E04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41948394-769D-407C-A00F-A861B8A12BEB}">
      <dgm:prSet phldrT="[Text]" custT="1"/>
      <dgm:spPr>
        <a:solidFill>
          <a:srgbClr val="DCD9EB"/>
        </a:solidFill>
        <a:ln>
          <a:solidFill>
            <a:srgbClr val="DCD9EB"/>
          </a:solidFill>
        </a:ln>
      </dgm:spPr>
      <dgm:t>
        <a:bodyPr/>
        <a:lstStyle/>
        <a:p>
          <a:pPr>
            <a:buFont typeface="Symbol" panose="05050102010706020507" pitchFamily="18" charset="2"/>
            <a:buChar char=""/>
          </a:pPr>
          <a:r>
            <a:rPr lang="en-GB" sz="2800" b="1">
              <a:solidFill>
                <a:schemeClr val="tx1">
                  <a:lumMod val="85000"/>
                  <a:lumOff val="15000"/>
                </a:schemeClr>
              </a:solidFill>
            </a:rPr>
            <a:t>Support</a:t>
          </a:r>
          <a:r>
            <a:rPr lang="en-GB" sz="2800" b="0">
              <a:solidFill>
                <a:schemeClr val="tx1">
                  <a:lumMod val="85000"/>
                  <a:lumOff val="15000"/>
                </a:schemeClr>
              </a:solidFill>
            </a:rPr>
            <a:t> for a </a:t>
          </a:r>
          <a:r>
            <a:rPr lang="en-GB" sz="2800" b="1">
              <a:solidFill>
                <a:schemeClr val="tx1">
                  <a:lumMod val="85000"/>
                  <a:lumOff val="15000"/>
                </a:schemeClr>
              </a:solidFill>
            </a:rPr>
            <a:t>membership-based system</a:t>
          </a:r>
          <a:endParaRPr lang="en-GB" sz="2800" b="0">
            <a:solidFill>
              <a:schemeClr val="tx1">
                <a:lumMod val="85000"/>
                <a:lumOff val="15000"/>
              </a:schemeClr>
            </a:solidFill>
          </a:endParaRPr>
        </a:p>
      </dgm:t>
    </dgm:pt>
    <dgm:pt modelId="{3A1C29E4-D584-422F-A0EB-CA633839C8D5}" type="parTrans" cxnId="{4A1FE723-A384-43CF-84BA-A272C0CBF424}">
      <dgm:prSet/>
      <dgm:spPr/>
      <dgm:t>
        <a:bodyPr/>
        <a:lstStyle/>
        <a:p>
          <a:endParaRPr lang="en-GB"/>
        </a:p>
      </dgm:t>
    </dgm:pt>
    <dgm:pt modelId="{7CF49310-209D-4C07-B385-8341510D96ED}" type="sibTrans" cxnId="{4A1FE723-A384-43CF-84BA-A272C0CBF424}">
      <dgm:prSet/>
      <dgm:spPr>
        <a:solidFill>
          <a:srgbClr val="6A5CA8"/>
        </a:solidFill>
        <a:ln>
          <a:solidFill>
            <a:srgbClr val="6A5CA8"/>
          </a:solidFill>
        </a:ln>
      </dgm:spPr>
      <dgm:t>
        <a:bodyPr/>
        <a:lstStyle/>
        <a:p>
          <a:endParaRPr lang="en-GB"/>
        </a:p>
      </dgm:t>
    </dgm:pt>
    <dgm:pt modelId="{BBD46327-4388-4CD8-9ECA-20AC6BFA4156}">
      <dgm:prSet phldrT="[Text]" custT="1"/>
      <dgm:spPr>
        <a:solidFill>
          <a:srgbClr val="DCD9EB"/>
        </a:solidFill>
        <a:ln>
          <a:solidFill>
            <a:srgbClr val="DCD9EB"/>
          </a:solidFill>
        </a:ln>
      </dgm:spPr>
      <dgm:t>
        <a:bodyPr/>
        <a:lstStyle/>
        <a:p>
          <a:pPr>
            <a:buFont typeface="Symbol" panose="05050102010706020507" pitchFamily="18" charset="2"/>
            <a:buChar char=""/>
          </a:pPr>
          <a:r>
            <a:rPr lang="en-US" sz="2800" b="0">
              <a:solidFill>
                <a:schemeClr val="tx1">
                  <a:lumMod val="85000"/>
                  <a:lumOff val="15000"/>
                </a:schemeClr>
              </a:solidFill>
            </a:rPr>
            <a:t>Many questions </a:t>
          </a:r>
          <a:r>
            <a:rPr lang="en-US" sz="2800" b="1">
              <a:solidFill>
                <a:schemeClr val="tx1">
                  <a:lumMod val="85000"/>
                  <a:lumOff val="15000"/>
                </a:schemeClr>
              </a:solidFill>
            </a:rPr>
            <a:t>how relative affluence is measured</a:t>
          </a:r>
          <a:endParaRPr lang="en-GB" sz="2800">
            <a:solidFill>
              <a:schemeClr val="tx1">
                <a:lumMod val="85000"/>
                <a:lumOff val="15000"/>
              </a:schemeClr>
            </a:solidFill>
          </a:endParaRPr>
        </a:p>
      </dgm:t>
    </dgm:pt>
    <dgm:pt modelId="{B9EDBA7E-CB23-4395-A68C-B391A46F5CB2}" type="parTrans" cxnId="{F6B8605C-4F07-40C8-BC88-1569FF0179D0}">
      <dgm:prSet/>
      <dgm:spPr/>
      <dgm:t>
        <a:bodyPr/>
        <a:lstStyle/>
        <a:p>
          <a:endParaRPr lang="en-GB"/>
        </a:p>
      </dgm:t>
    </dgm:pt>
    <dgm:pt modelId="{A2651CF3-26D2-4533-BCCC-157E1E7D4ED4}" type="sibTrans" cxnId="{F6B8605C-4F07-40C8-BC88-1569FF0179D0}">
      <dgm:prSet/>
      <dgm:spPr/>
      <dgm:t>
        <a:bodyPr/>
        <a:lstStyle/>
        <a:p>
          <a:endParaRPr lang="en-GB"/>
        </a:p>
      </dgm:t>
    </dgm:pt>
    <dgm:pt modelId="{419F5F7B-4EA6-418D-8293-00EF7E5AEAC8}">
      <dgm:prSet phldrT="[Text]" custT="1"/>
      <dgm:spPr>
        <a:solidFill>
          <a:srgbClr val="DCD9EB"/>
        </a:solidFill>
        <a:ln>
          <a:solidFill>
            <a:srgbClr val="DCD9EB"/>
          </a:solidFill>
        </a:ln>
      </dgm:spPr>
      <dgm:t>
        <a:bodyPr/>
        <a:lstStyle/>
        <a:p>
          <a:pPr>
            <a:buFont typeface="Symbol" panose="05050102010706020507" pitchFamily="18" charset="2"/>
            <a:buChar char=""/>
          </a:pPr>
          <a:r>
            <a:rPr lang="en-US" sz="2800">
              <a:solidFill>
                <a:schemeClr val="tx1">
                  <a:lumMod val="85000"/>
                  <a:lumOff val="15000"/>
                </a:schemeClr>
              </a:solidFill>
            </a:rPr>
            <a:t>For both, </a:t>
          </a:r>
          <a:r>
            <a:rPr lang="en-US" sz="2800" b="1">
              <a:solidFill>
                <a:schemeClr val="tx1">
                  <a:lumMod val="85000"/>
                  <a:lumOff val="15000"/>
                </a:schemeClr>
              </a:solidFill>
            </a:rPr>
            <a:t>look at other methods and systems </a:t>
          </a:r>
          <a:endParaRPr lang="en-GB" sz="2800" b="1">
            <a:solidFill>
              <a:schemeClr val="tx1">
                <a:lumMod val="85000"/>
                <a:lumOff val="15000"/>
              </a:schemeClr>
            </a:solidFill>
          </a:endParaRPr>
        </a:p>
      </dgm:t>
    </dgm:pt>
    <dgm:pt modelId="{2D9123AB-E3E5-4A24-BB18-1DBD2AFEED6D}" type="parTrans" cxnId="{A4F6B44B-BFD1-42A0-86BD-3FED95A0EB95}">
      <dgm:prSet/>
      <dgm:spPr/>
      <dgm:t>
        <a:bodyPr/>
        <a:lstStyle/>
        <a:p>
          <a:endParaRPr lang="en-GB"/>
        </a:p>
      </dgm:t>
    </dgm:pt>
    <dgm:pt modelId="{5169390F-502D-4F62-B41B-F670B020B324}" type="sibTrans" cxnId="{A4F6B44B-BFD1-42A0-86BD-3FED95A0EB95}">
      <dgm:prSet/>
      <dgm:spPr/>
      <dgm:t>
        <a:bodyPr/>
        <a:lstStyle/>
        <a:p>
          <a:endParaRPr lang="en-GB"/>
        </a:p>
      </dgm:t>
    </dgm:pt>
    <dgm:pt modelId="{F551434F-0B4E-4271-832A-00C6E7EA3D50}">
      <dgm:prSet custT="1"/>
      <dgm:spPr>
        <a:solidFill>
          <a:srgbClr val="DCD9EB"/>
        </a:solidFill>
        <a:ln>
          <a:solidFill>
            <a:srgbClr val="DCD9EB"/>
          </a:solidFill>
        </a:ln>
      </dgm:spPr>
      <dgm:t>
        <a:bodyPr/>
        <a:lstStyle/>
        <a:p>
          <a:pPr>
            <a:buFont typeface="Symbol" panose="05050102010706020507" pitchFamily="18" charset="2"/>
            <a:buChar char=""/>
          </a:pPr>
          <a:r>
            <a:rPr lang="en-US" sz="2700" b="1">
              <a:solidFill>
                <a:schemeClr val="tx1">
                  <a:lumMod val="85000"/>
                  <a:lumOff val="15000"/>
                </a:schemeClr>
              </a:solidFill>
            </a:rPr>
            <a:t>Modification not widely understood;</a:t>
          </a:r>
          <a:r>
            <a:rPr lang="en-US" sz="2700">
              <a:solidFill>
                <a:schemeClr val="tx1">
                  <a:lumMod val="85000"/>
                  <a:lumOff val="15000"/>
                </a:schemeClr>
              </a:solidFill>
            </a:rPr>
            <a:t> challenges linking share to ministry provision</a:t>
          </a:r>
          <a:endParaRPr lang="en-GB" sz="2700">
            <a:solidFill>
              <a:schemeClr val="tx1">
                <a:lumMod val="85000"/>
                <a:lumOff val="15000"/>
              </a:schemeClr>
            </a:solidFill>
          </a:endParaRPr>
        </a:p>
      </dgm:t>
    </dgm:pt>
    <dgm:pt modelId="{50D756BE-BDE7-44F3-A6CE-7ADDD2A0B3E9}" type="parTrans" cxnId="{F47E5E45-EF94-454E-B0D5-D140E0112492}">
      <dgm:prSet/>
      <dgm:spPr/>
      <dgm:t>
        <a:bodyPr/>
        <a:lstStyle/>
        <a:p>
          <a:endParaRPr lang="en-GB"/>
        </a:p>
      </dgm:t>
    </dgm:pt>
    <dgm:pt modelId="{6F348304-67AB-46FD-9E8C-24B33A0D0BD7}" type="sibTrans" cxnId="{F47E5E45-EF94-454E-B0D5-D140E0112492}">
      <dgm:prSet/>
      <dgm:spPr/>
      <dgm:t>
        <a:bodyPr/>
        <a:lstStyle/>
        <a:p>
          <a:endParaRPr lang="en-GB"/>
        </a:p>
      </dgm:t>
    </dgm:pt>
    <dgm:pt modelId="{207756F2-AD60-4F4B-A451-3734175333F5}">
      <dgm:prSet custT="1"/>
      <dgm:spPr>
        <a:solidFill>
          <a:srgbClr val="DCD9EB"/>
        </a:solidFill>
        <a:ln>
          <a:solidFill>
            <a:srgbClr val="DCD9EB"/>
          </a:solidFill>
        </a:ln>
      </dgm:spPr>
      <dgm:t>
        <a:bodyPr/>
        <a:lstStyle/>
        <a:p>
          <a:pPr>
            <a:buFont typeface="Symbol" panose="05050102010706020507" pitchFamily="18" charset="2"/>
            <a:buChar char=""/>
          </a:pPr>
          <a:r>
            <a:rPr lang="en-US" sz="2800">
              <a:solidFill>
                <a:schemeClr val="tx1">
                  <a:lumMod val="85000"/>
                  <a:lumOff val="15000"/>
                </a:schemeClr>
              </a:solidFill>
            </a:rPr>
            <a:t>Feedback highlight </a:t>
          </a:r>
          <a:r>
            <a:rPr lang="en-US" sz="2800" b="1">
              <a:solidFill>
                <a:schemeClr val="tx1">
                  <a:lumMod val="85000"/>
                  <a:lumOff val="15000"/>
                </a:schemeClr>
              </a:solidFill>
            </a:rPr>
            <a:t>differences between the rural and the urban context</a:t>
          </a:r>
          <a:endParaRPr lang="en-GB" sz="2800">
            <a:solidFill>
              <a:schemeClr val="tx1">
                <a:lumMod val="85000"/>
                <a:lumOff val="15000"/>
              </a:schemeClr>
            </a:solidFill>
          </a:endParaRPr>
        </a:p>
      </dgm:t>
    </dgm:pt>
    <dgm:pt modelId="{C6A3D0B1-AB4A-4E61-BFE6-968D1BBC2269}" type="parTrans" cxnId="{5DF1BABA-AACD-4148-966E-D264505435E6}">
      <dgm:prSet/>
      <dgm:spPr/>
      <dgm:t>
        <a:bodyPr/>
        <a:lstStyle/>
        <a:p>
          <a:endParaRPr lang="en-GB"/>
        </a:p>
      </dgm:t>
    </dgm:pt>
    <dgm:pt modelId="{BB9DD79C-D47D-44D3-B6F9-69B01AA6F328}" type="sibTrans" cxnId="{5DF1BABA-AACD-4148-966E-D264505435E6}">
      <dgm:prSet/>
      <dgm:spPr/>
      <dgm:t>
        <a:bodyPr/>
        <a:lstStyle/>
        <a:p>
          <a:endParaRPr lang="en-GB"/>
        </a:p>
      </dgm:t>
    </dgm:pt>
    <dgm:pt modelId="{9BA625F2-2827-48DC-85EA-2E8522E9B326}" type="pres">
      <dgm:prSet presAssocID="{ED60F9FB-2E4F-4AEF-BDFF-253E63C0E040}" presName="Name0" presStyleCnt="0">
        <dgm:presLayoutVars>
          <dgm:chMax val="7"/>
          <dgm:chPref val="7"/>
          <dgm:dir val="rev"/>
        </dgm:presLayoutVars>
      </dgm:prSet>
      <dgm:spPr/>
    </dgm:pt>
    <dgm:pt modelId="{EEEB579F-07EE-4B75-9D01-6ED371D580EE}" type="pres">
      <dgm:prSet presAssocID="{ED60F9FB-2E4F-4AEF-BDFF-253E63C0E040}" presName="Name1" presStyleCnt="0"/>
      <dgm:spPr/>
    </dgm:pt>
    <dgm:pt modelId="{AF1C0926-3B63-4484-BE5C-82DE433ED084}" type="pres">
      <dgm:prSet presAssocID="{ED60F9FB-2E4F-4AEF-BDFF-253E63C0E040}" presName="cycle" presStyleCnt="0"/>
      <dgm:spPr/>
    </dgm:pt>
    <dgm:pt modelId="{74D05374-406F-412A-9A4C-8C89642BA81F}" type="pres">
      <dgm:prSet presAssocID="{ED60F9FB-2E4F-4AEF-BDFF-253E63C0E040}" presName="srcNode" presStyleLbl="node1" presStyleIdx="0" presStyleCnt="5"/>
      <dgm:spPr/>
    </dgm:pt>
    <dgm:pt modelId="{37F10229-A464-4A2C-9272-B974B9229BE4}" type="pres">
      <dgm:prSet presAssocID="{ED60F9FB-2E4F-4AEF-BDFF-253E63C0E040}" presName="conn" presStyleLbl="parChTrans1D2" presStyleIdx="0" presStyleCnt="1"/>
      <dgm:spPr/>
    </dgm:pt>
    <dgm:pt modelId="{F73BCB5D-7450-4630-AEED-3250800D165E}" type="pres">
      <dgm:prSet presAssocID="{ED60F9FB-2E4F-4AEF-BDFF-253E63C0E040}" presName="extraNode" presStyleLbl="node1" presStyleIdx="0" presStyleCnt="5"/>
      <dgm:spPr/>
    </dgm:pt>
    <dgm:pt modelId="{99A75E7E-C52C-4926-A5E5-87539BD7BC88}" type="pres">
      <dgm:prSet presAssocID="{ED60F9FB-2E4F-4AEF-BDFF-253E63C0E040}" presName="dstNode" presStyleLbl="node1" presStyleIdx="0" presStyleCnt="5"/>
      <dgm:spPr/>
    </dgm:pt>
    <dgm:pt modelId="{C27D14D4-0C55-40EB-832E-E85F99DDF071}" type="pres">
      <dgm:prSet presAssocID="{41948394-769D-407C-A00F-A861B8A12BEB}" presName="text_1" presStyleLbl="node1" presStyleIdx="0" presStyleCnt="5" custScaleY="115115">
        <dgm:presLayoutVars>
          <dgm:bulletEnabled val="1"/>
        </dgm:presLayoutVars>
      </dgm:prSet>
      <dgm:spPr/>
    </dgm:pt>
    <dgm:pt modelId="{D4FC2BB4-EE5D-4963-B34D-81AF6C18F13C}" type="pres">
      <dgm:prSet presAssocID="{41948394-769D-407C-A00F-A861B8A12BEB}" presName="accent_1" presStyleCnt="0"/>
      <dgm:spPr/>
    </dgm:pt>
    <dgm:pt modelId="{08E3641F-24F3-4BC5-BA51-CBD060FF3967}" type="pres">
      <dgm:prSet presAssocID="{41948394-769D-407C-A00F-A861B8A12BEB}" presName="accentRepeatNode" presStyleLbl="solidFgAcc1" presStyleIdx="0" presStyleCnt="5"/>
      <dgm:spPr>
        <a:solidFill>
          <a:srgbClr val="6A5CA8"/>
        </a:solidFill>
        <a:ln w="38100">
          <a:solidFill>
            <a:srgbClr val="DCD9EB"/>
          </a:solidFill>
        </a:ln>
      </dgm:spPr>
    </dgm:pt>
    <dgm:pt modelId="{F771938D-4F8B-4E9E-B456-9659C96A75EA}" type="pres">
      <dgm:prSet presAssocID="{BBD46327-4388-4CD8-9ECA-20AC6BFA4156}" presName="text_2" presStyleLbl="node1" presStyleIdx="1" presStyleCnt="5" custScaleY="115115">
        <dgm:presLayoutVars>
          <dgm:bulletEnabled val="1"/>
        </dgm:presLayoutVars>
      </dgm:prSet>
      <dgm:spPr/>
    </dgm:pt>
    <dgm:pt modelId="{A5770503-9C7C-4115-A229-41ACA76B4DD7}" type="pres">
      <dgm:prSet presAssocID="{BBD46327-4388-4CD8-9ECA-20AC6BFA4156}" presName="accent_2" presStyleCnt="0"/>
      <dgm:spPr/>
    </dgm:pt>
    <dgm:pt modelId="{7BC8E960-9E07-47B0-B77A-A6E0AA7CC1AF}" type="pres">
      <dgm:prSet presAssocID="{BBD46327-4388-4CD8-9ECA-20AC6BFA4156}" presName="accentRepeatNode" presStyleLbl="solidFgAcc1" presStyleIdx="1" presStyleCnt="5"/>
      <dgm:spPr>
        <a:solidFill>
          <a:srgbClr val="6A5CA8"/>
        </a:solidFill>
        <a:ln w="38100">
          <a:solidFill>
            <a:srgbClr val="DCD9EB"/>
          </a:solidFill>
        </a:ln>
      </dgm:spPr>
    </dgm:pt>
    <dgm:pt modelId="{4C689450-10EA-4737-B167-4F6393C90D59}" type="pres">
      <dgm:prSet presAssocID="{419F5F7B-4EA6-418D-8293-00EF7E5AEAC8}" presName="text_3" presStyleLbl="node1" presStyleIdx="2" presStyleCnt="5" custScaleY="115115">
        <dgm:presLayoutVars>
          <dgm:bulletEnabled val="1"/>
        </dgm:presLayoutVars>
      </dgm:prSet>
      <dgm:spPr/>
    </dgm:pt>
    <dgm:pt modelId="{4B8BCC57-7C50-4EC1-8267-8131A2065172}" type="pres">
      <dgm:prSet presAssocID="{419F5F7B-4EA6-418D-8293-00EF7E5AEAC8}" presName="accent_3" presStyleCnt="0"/>
      <dgm:spPr/>
    </dgm:pt>
    <dgm:pt modelId="{62A9E3A8-B0BC-4B70-A6F6-3D333BB63C17}" type="pres">
      <dgm:prSet presAssocID="{419F5F7B-4EA6-418D-8293-00EF7E5AEAC8}" presName="accentRepeatNode" presStyleLbl="solidFgAcc1" presStyleIdx="2" presStyleCnt="5"/>
      <dgm:spPr>
        <a:solidFill>
          <a:srgbClr val="6A5CA8"/>
        </a:solidFill>
        <a:ln w="38100">
          <a:solidFill>
            <a:srgbClr val="DCD9EB"/>
          </a:solidFill>
        </a:ln>
      </dgm:spPr>
    </dgm:pt>
    <dgm:pt modelId="{6ADA1820-C925-4D7E-99D8-38634EFA9CFA}" type="pres">
      <dgm:prSet presAssocID="{F551434F-0B4E-4271-832A-00C6E7EA3D50}" presName="text_4" presStyleLbl="node1" presStyleIdx="3" presStyleCnt="5" custScaleY="115115">
        <dgm:presLayoutVars>
          <dgm:bulletEnabled val="1"/>
        </dgm:presLayoutVars>
      </dgm:prSet>
      <dgm:spPr/>
    </dgm:pt>
    <dgm:pt modelId="{B0967EA2-4357-47DC-808B-D43541F577C9}" type="pres">
      <dgm:prSet presAssocID="{F551434F-0B4E-4271-832A-00C6E7EA3D50}" presName="accent_4" presStyleCnt="0"/>
      <dgm:spPr/>
    </dgm:pt>
    <dgm:pt modelId="{7A32EB28-8EE1-4AD4-AD6F-73B9FF5ADA6F}" type="pres">
      <dgm:prSet presAssocID="{F551434F-0B4E-4271-832A-00C6E7EA3D50}" presName="accentRepeatNode" presStyleLbl="solidFgAcc1" presStyleIdx="3" presStyleCnt="5"/>
      <dgm:spPr>
        <a:solidFill>
          <a:srgbClr val="6A5CA8"/>
        </a:solidFill>
        <a:ln w="38100">
          <a:solidFill>
            <a:srgbClr val="DCD9EB"/>
          </a:solidFill>
        </a:ln>
      </dgm:spPr>
    </dgm:pt>
    <dgm:pt modelId="{F3A99895-CF84-4F3A-A651-8B3AF14E9322}" type="pres">
      <dgm:prSet presAssocID="{207756F2-AD60-4F4B-A451-3734175333F5}" presName="text_5" presStyleLbl="node1" presStyleIdx="4" presStyleCnt="5" custScaleY="115115">
        <dgm:presLayoutVars>
          <dgm:bulletEnabled val="1"/>
        </dgm:presLayoutVars>
      </dgm:prSet>
      <dgm:spPr/>
    </dgm:pt>
    <dgm:pt modelId="{D28C9FD7-66F5-41AF-B21D-75DA69D32F72}" type="pres">
      <dgm:prSet presAssocID="{207756F2-AD60-4F4B-A451-3734175333F5}" presName="accent_5" presStyleCnt="0"/>
      <dgm:spPr/>
    </dgm:pt>
    <dgm:pt modelId="{24AE62FA-982C-47DA-96E0-D4D3B40E1E81}" type="pres">
      <dgm:prSet presAssocID="{207756F2-AD60-4F4B-A451-3734175333F5}" presName="accentRepeatNode" presStyleLbl="solidFgAcc1" presStyleIdx="4" presStyleCnt="5"/>
      <dgm:spPr>
        <a:solidFill>
          <a:srgbClr val="6A5CA8"/>
        </a:solidFill>
        <a:ln w="38100">
          <a:solidFill>
            <a:srgbClr val="DCD9EB"/>
          </a:solidFill>
        </a:ln>
      </dgm:spPr>
    </dgm:pt>
  </dgm:ptLst>
  <dgm:cxnLst>
    <dgm:cxn modelId="{C4094B1C-536E-4CA3-B143-6D2A95073F2B}" type="presOf" srcId="{ED60F9FB-2E4F-4AEF-BDFF-253E63C0E040}" destId="{9BA625F2-2827-48DC-85EA-2E8522E9B326}" srcOrd="0" destOrd="0" presId="urn:microsoft.com/office/officeart/2008/layout/VerticalCurvedList"/>
    <dgm:cxn modelId="{4A1FE723-A384-43CF-84BA-A272C0CBF424}" srcId="{ED60F9FB-2E4F-4AEF-BDFF-253E63C0E040}" destId="{41948394-769D-407C-A00F-A861B8A12BEB}" srcOrd="0" destOrd="0" parTransId="{3A1C29E4-D584-422F-A0EB-CA633839C8D5}" sibTransId="{7CF49310-209D-4C07-B385-8341510D96ED}"/>
    <dgm:cxn modelId="{430A1C27-787E-42BC-A4E9-7F4F926C40C3}" type="presOf" srcId="{BBD46327-4388-4CD8-9ECA-20AC6BFA4156}" destId="{F771938D-4F8B-4E9E-B456-9659C96A75EA}" srcOrd="0" destOrd="0" presId="urn:microsoft.com/office/officeart/2008/layout/VerticalCurvedList"/>
    <dgm:cxn modelId="{F6B8605C-4F07-40C8-BC88-1569FF0179D0}" srcId="{ED60F9FB-2E4F-4AEF-BDFF-253E63C0E040}" destId="{BBD46327-4388-4CD8-9ECA-20AC6BFA4156}" srcOrd="1" destOrd="0" parTransId="{B9EDBA7E-CB23-4395-A68C-B391A46F5CB2}" sibTransId="{A2651CF3-26D2-4533-BCCC-157E1E7D4ED4}"/>
    <dgm:cxn modelId="{F47E5E45-EF94-454E-B0D5-D140E0112492}" srcId="{ED60F9FB-2E4F-4AEF-BDFF-253E63C0E040}" destId="{F551434F-0B4E-4271-832A-00C6E7EA3D50}" srcOrd="3" destOrd="0" parTransId="{50D756BE-BDE7-44F3-A6CE-7ADDD2A0B3E9}" sibTransId="{6F348304-67AB-46FD-9E8C-24B33A0D0BD7}"/>
    <dgm:cxn modelId="{A4F6B44B-BFD1-42A0-86BD-3FED95A0EB95}" srcId="{ED60F9FB-2E4F-4AEF-BDFF-253E63C0E040}" destId="{419F5F7B-4EA6-418D-8293-00EF7E5AEAC8}" srcOrd="2" destOrd="0" parTransId="{2D9123AB-E3E5-4A24-BB18-1DBD2AFEED6D}" sibTransId="{5169390F-502D-4F62-B41B-F670B020B324}"/>
    <dgm:cxn modelId="{D08BB280-872C-467E-8131-B75AED722CE2}" type="presOf" srcId="{41948394-769D-407C-A00F-A861B8A12BEB}" destId="{C27D14D4-0C55-40EB-832E-E85F99DDF071}" srcOrd="0" destOrd="0" presId="urn:microsoft.com/office/officeart/2008/layout/VerticalCurvedList"/>
    <dgm:cxn modelId="{0EDF3F8B-9365-4099-B3B5-C81B713EB4C1}" type="presOf" srcId="{207756F2-AD60-4F4B-A451-3734175333F5}" destId="{F3A99895-CF84-4F3A-A651-8B3AF14E9322}" srcOrd="0" destOrd="0" presId="urn:microsoft.com/office/officeart/2008/layout/VerticalCurvedList"/>
    <dgm:cxn modelId="{19F1BBB1-12C1-47DF-BAC5-197201E41770}" type="presOf" srcId="{7CF49310-209D-4C07-B385-8341510D96ED}" destId="{37F10229-A464-4A2C-9272-B974B9229BE4}" srcOrd="0" destOrd="0" presId="urn:microsoft.com/office/officeart/2008/layout/VerticalCurvedList"/>
    <dgm:cxn modelId="{8B4EC3B2-7399-47EB-AF5B-CB1FB909C49E}" type="presOf" srcId="{F551434F-0B4E-4271-832A-00C6E7EA3D50}" destId="{6ADA1820-C925-4D7E-99D8-38634EFA9CFA}" srcOrd="0" destOrd="0" presId="urn:microsoft.com/office/officeart/2008/layout/VerticalCurvedList"/>
    <dgm:cxn modelId="{5DF1BABA-AACD-4148-966E-D264505435E6}" srcId="{ED60F9FB-2E4F-4AEF-BDFF-253E63C0E040}" destId="{207756F2-AD60-4F4B-A451-3734175333F5}" srcOrd="4" destOrd="0" parTransId="{C6A3D0B1-AB4A-4E61-BFE6-968D1BBC2269}" sibTransId="{BB9DD79C-D47D-44D3-B6F9-69B01AA6F328}"/>
    <dgm:cxn modelId="{F43245ED-4C7B-4A14-8C37-5F5D3F9D5FFA}" type="presOf" srcId="{419F5F7B-4EA6-418D-8293-00EF7E5AEAC8}" destId="{4C689450-10EA-4737-B167-4F6393C90D59}" srcOrd="0" destOrd="0" presId="urn:microsoft.com/office/officeart/2008/layout/VerticalCurvedList"/>
    <dgm:cxn modelId="{E18B5490-F222-4FA4-BA5D-E412E3527ABA}" type="presParOf" srcId="{9BA625F2-2827-48DC-85EA-2E8522E9B326}" destId="{EEEB579F-07EE-4B75-9D01-6ED371D580EE}" srcOrd="0" destOrd="0" presId="urn:microsoft.com/office/officeart/2008/layout/VerticalCurvedList"/>
    <dgm:cxn modelId="{AD5F0E8D-CD39-41C4-BA22-FC3414131ECC}" type="presParOf" srcId="{EEEB579F-07EE-4B75-9D01-6ED371D580EE}" destId="{AF1C0926-3B63-4484-BE5C-82DE433ED084}" srcOrd="0" destOrd="0" presId="urn:microsoft.com/office/officeart/2008/layout/VerticalCurvedList"/>
    <dgm:cxn modelId="{A03E08AD-5551-4E5C-8C0E-22DAED81ABE6}" type="presParOf" srcId="{AF1C0926-3B63-4484-BE5C-82DE433ED084}" destId="{74D05374-406F-412A-9A4C-8C89642BA81F}" srcOrd="0" destOrd="0" presId="urn:microsoft.com/office/officeart/2008/layout/VerticalCurvedList"/>
    <dgm:cxn modelId="{36DF506F-2D54-4AAA-B272-C4E624DEE2A1}" type="presParOf" srcId="{AF1C0926-3B63-4484-BE5C-82DE433ED084}" destId="{37F10229-A464-4A2C-9272-B974B9229BE4}" srcOrd="1" destOrd="0" presId="urn:microsoft.com/office/officeart/2008/layout/VerticalCurvedList"/>
    <dgm:cxn modelId="{4E7913B1-8CE1-4D49-836A-D4F4A8B069C9}" type="presParOf" srcId="{AF1C0926-3B63-4484-BE5C-82DE433ED084}" destId="{F73BCB5D-7450-4630-AEED-3250800D165E}" srcOrd="2" destOrd="0" presId="urn:microsoft.com/office/officeart/2008/layout/VerticalCurvedList"/>
    <dgm:cxn modelId="{EBEBE171-3B17-458F-954F-AA20295ADD07}" type="presParOf" srcId="{AF1C0926-3B63-4484-BE5C-82DE433ED084}" destId="{99A75E7E-C52C-4926-A5E5-87539BD7BC88}" srcOrd="3" destOrd="0" presId="urn:microsoft.com/office/officeart/2008/layout/VerticalCurvedList"/>
    <dgm:cxn modelId="{53A53D11-8E42-4045-B2B0-D0396C158D66}" type="presParOf" srcId="{EEEB579F-07EE-4B75-9D01-6ED371D580EE}" destId="{C27D14D4-0C55-40EB-832E-E85F99DDF071}" srcOrd="1" destOrd="0" presId="urn:microsoft.com/office/officeart/2008/layout/VerticalCurvedList"/>
    <dgm:cxn modelId="{8EA81E13-B741-43CE-AEA1-5EEC08072EAC}" type="presParOf" srcId="{EEEB579F-07EE-4B75-9D01-6ED371D580EE}" destId="{D4FC2BB4-EE5D-4963-B34D-81AF6C18F13C}" srcOrd="2" destOrd="0" presId="urn:microsoft.com/office/officeart/2008/layout/VerticalCurvedList"/>
    <dgm:cxn modelId="{A8B2B8CE-AADB-4CF9-A591-9BD3DBAC3D71}" type="presParOf" srcId="{D4FC2BB4-EE5D-4963-B34D-81AF6C18F13C}" destId="{08E3641F-24F3-4BC5-BA51-CBD060FF3967}" srcOrd="0" destOrd="0" presId="urn:microsoft.com/office/officeart/2008/layout/VerticalCurvedList"/>
    <dgm:cxn modelId="{8E1E0BF7-C1D6-4768-815A-221D1D973C06}" type="presParOf" srcId="{EEEB579F-07EE-4B75-9D01-6ED371D580EE}" destId="{F771938D-4F8B-4E9E-B456-9659C96A75EA}" srcOrd="3" destOrd="0" presId="urn:microsoft.com/office/officeart/2008/layout/VerticalCurvedList"/>
    <dgm:cxn modelId="{E33A5670-C2C1-470D-A445-62058AE3B883}" type="presParOf" srcId="{EEEB579F-07EE-4B75-9D01-6ED371D580EE}" destId="{A5770503-9C7C-4115-A229-41ACA76B4DD7}" srcOrd="4" destOrd="0" presId="urn:microsoft.com/office/officeart/2008/layout/VerticalCurvedList"/>
    <dgm:cxn modelId="{BA66C142-2973-4588-AACF-E345035C9D90}" type="presParOf" srcId="{A5770503-9C7C-4115-A229-41ACA76B4DD7}" destId="{7BC8E960-9E07-47B0-B77A-A6E0AA7CC1AF}" srcOrd="0" destOrd="0" presId="urn:microsoft.com/office/officeart/2008/layout/VerticalCurvedList"/>
    <dgm:cxn modelId="{2EA1726A-68CB-4332-8CB9-DAA6CA1AA4F9}" type="presParOf" srcId="{EEEB579F-07EE-4B75-9D01-6ED371D580EE}" destId="{4C689450-10EA-4737-B167-4F6393C90D59}" srcOrd="5" destOrd="0" presId="urn:microsoft.com/office/officeart/2008/layout/VerticalCurvedList"/>
    <dgm:cxn modelId="{37ACDC07-2F11-4B02-AC32-2F5AC451F6E4}" type="presParOf" srcId="{EEEB579F-07EE-4B75-9D01-6ED371D580EE}" destId="{4B8BCC57-7C50-4EC1-8267-8131A2065172}" srcOrd="6" destOrd="0" presId="urn:microsoft.com/office/officeart/2008/layout/VerticalCurvedList"/>
    <dgm:cxn modelId="{C6CFC248-D7A2-4792-A738-F3FD9F684CBB}" type="presParOf" srcId="{4B8BCC57-7C50-4EC1-8267-8131A2065172}" destId="{62A9E3A8-B0BC-4B70-A6F6-3D333BB63C17}" srcOrd="0" destOrd="0" presId="urn:microsoft.com/office/officeart/2008/layout/VerticalCurvedList"/>
    <dgm:cxn modelId="{B974E4CE-90AD-4A5E-A0B9-AAAD1E510FF6}" type="presParOf" srcId="{EEEB579F-07EE-4B75-9D01-6ED371D580EE}" destId="{6ADA1820-C925-4D7E-99D8-38634EFA9CFA}" srcOrd="7" destOrd="0" presId="urn:microsoft.com/office/officeart/2008/layout/VerticalCurvedList"/>
    <dgm:cxn modelId="{3C3940A4-FB28-4664-B13D-FD9BB40FBF88}" type="presParOf" srcId="{EEEB579F-07EE-4B75-9D01-6ED371D580EE}" destId="{B0967EA2-4357-47DC-808B-D43541F577C9}" srcOrd="8" destOrd="0" presId="urn:microsoft.com/office/officeart/2008/layout/VerticalCurvedList"/>
    <dgm:cxn modelId="{2DCD8F0D-DB71-4A16-9723-FAAADD360B2D}" type="presParOf" srcId="{B0967EA2-4357-47DC-808B-D43541F577C9}" destId="{7A32EB28-8EE1-4AD4-AD6F-73B9FF5ADA6F}" srcOrd="0" destOrd="0" presId="urn:microsoft.com/office/officeart/2008/layout/VerticalCurvedList"/>
    <dgm:cxn modelId="{6CA0ACD2-4538-415B-B975-413AC21D9946}" type="presParOf" srcId="{EEEB579F-07EE-4B75-9D01-6ED371D580EE}" destId="{F3A99895-CF84-4F3A-A651-8B3AF14E9322}" srcOrd="9" destOrd="0" presId="urn:microsoft.com/office/officeart/2008/layout/VerticalCurvedList"/>
    <dgm:cxn modelId="{F04C16CB-9779-4EF4-904D-912B8AD4543C}" type="presParOf" srcId="{EEEB579F-07EE-4B75-9D01-6ED371D580EE}" destId="{D28C9FD7-66F5-41AF-B21D-75DA69D32F72}" srcOrd="10" destOrd="0" presId="urn:microsoft.com/office/officeart/2008/layout/VerticalCurvedList"/>
    <dgm:cxn modelId="{65FE1583-8119-4889-A34A-93CEC8DCDD30}" type="presParOf" srcId="{D28C9FD7-66F5-41AF-B21D-75DA69D32F72}" destId="{24AE62FA-982C-47DA-96E0-D4D3B40E1E8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766E827-CBA5-4F03-9C30-D80ECC2D73B6}" type="doc">
      <dgm:prSet loTypeId="urn:microsoft.com/office/officeart/2005/8/layout/chevronAccent+Icon" loCatId="process" qsTypeId="urn:microsoft.com/office/officeart/2005/8/quickstyle/simple1" qsCatId="simple" csTypeId="urn:microsoft.com/office/officeart/2005/8/colors/colorful5" csCatId="colorful" phldr="1"/>
      <dgm:spPr/>
      <dgm:t>
        <a:bodyPr/>
        <a:lstStyle/>
        <a:p>
          <a:endParaRPr lang="en-GB"/>
        </a:p>
      </dgm:t>
    </dgm:pt>
    <dgm:pt modelId="{AFB4CAA0-2B8B-44A9-9D00-9A0089236B9A}">
      <dgm:prSet phldrT="[Text]" custT="1"/>
      <dgm:spPr/>
      <dgm:t>
        <a:bodyPr lIns="3600" tIns="3600" rIns="3600" bIns="3600"/>
        <a:lstStyle/>
        <a:p>
          <a:pPr algn="l">
            <a:buFont typeface="Arial" panose="020B0604020202020204" pitchFamily="34" charset="0"/>
            <a:buChar char="•"/>
          </a:pPr>
          <a:r>
            <a:rPr lang="en-GB" sz="1700"/>
            <a:t>Focus Group discussions</a:t>
          </a:r>
        </a:p>
        <a:p>
          <a:pPr algn="l">
            <a:buFont typeface="Arial" panose="020B0604020202020204" pitchFamily="34" charset="0"/>
            <a:buChar char="•"/>
          </a:pPr>
          <a:endParaRPr lang="en-GB" sz="1000"/>
        </a:p>
        <a:p>
          <a:pPr algn="l">
            <a:buFont typeface="Arial" panose="020B0604020202020204" pitchFamily="34" charset="0"/>
            <a:buChar char="•"/>
          </a:pPr>
          <a:r>
            <a:rPr lang="en-GB" sz="1700"/>
            <a:t>Options Online Survey</a:t>
          </a:r>
        </a:p>
        <a:p>
          <a:pPr algn="l">
            <a:buFont typeface="Arial" panose="020B0604020202020204" pitchFamily="34" charset="0"/>
            <a:buChar char="•"/>
          </a:pPr>
          <a:endParaRPr lang="en-GB" sz="1000"/>
        </a:p>
        <a:p>
          <a:pPr algn="l">
            <a:buFont typeface="Arial" panose="020B0604020202020204" pitchFamily="34" charset="0"/>
            <a:buChar char="•"/>
          </a:pPr>
          <a:r>
            <a:rPr lang="en-GB" sz="1700"/>
            <a:t>Diocesan Synod update, engage</a:t>
          </a:r>
        </a:p>
        <a:p>
          <a:pPr algn="l">
            <a:buFont typeface="Arial" panose="020B0604020202020204" pitchFamily="34" charset="0"/>
            <a:buChar char="•"/>
          </a:pPr>
          <a:endParaRPr lang="en-GB" sz="1000"/>
        </a:p>
        <a:p>
          <a:pPr algn="l">
            <a:buFont typeface="Arial" panose="020B0604020202020204" pitchFamily="34" charset="0"/>
            <a:buChar char="•"/>
          </a:pPr>
          <a:r>
            <a:rPr lang="en-GB" sz="1700"/>
            <a:t>Bishop’s Council  Agree feasible options to be modelled</a:t>
          </a:r>
        </a:p>
      </dgm:t>
    </dgm:pt>
    <dgm:pt modelId="{078A986F-DC09-438E-B571-783F02BD93CB}" type="parTrans" cxnId="{BFBF09FF-158E-45F3-B1F0-C1ABAD45ECFC}">
      <dgm:prSet/>
      <dgm:spPr/>
      <dgm:t>
        <a:bodyPr/>
        <a:lstStyle/>
        <a:p>
          <a:endParaRPr lang="en-GB"/>
        </a:p>
      </dgm:t>
    </dgm:pt>
    <dgm:pt modelId="{66CD359F-29E7-4C8D-87F4-F2486C6D4F57}" type="sibTrans" cxnId="{BFBF09FF-158E-45F3-B1F0-C1ABAD45ECFC}">
      <dgm:prSet/>
      <dgm:spPr/>
      <dgm:t>
        <a:bodyPr/>
        <a:lstStyle/>
        <a:p>
          <a:endParaRPr lang="en-GB"/>
        </a:p>
      </dgm:t>
    </dgm:pt>
    <dgm:pt modelId="{F46B67AE-C87A-4F4E-AFFF-1BF5BA7D810A}">
      <dgm:prSet phldrT="[Text]" custT="1"/>
      <dgm:spPr/>
      <dgm:t>
        <a:bodyPr lIns="3600" tIns="3600" rIns="3600" bIns="3600"/>
        <a:lstStyle/>
        <a:p>
          <a:pPr algn="l"/>
          <a:r>
            <a:rPr lang="en-GB" sz="1700"/>
            <a:t>Proposed:  Continue with current scheme in 2023 with tweaks</a:t>
          </a:r>
        </a:p>
        <a:p>
          <a:pPr algn="l"/>
          <a:endParaRPr lang="en-GB" sz="1000"/>
        </a:p>
        <a:p>
          <a:pPr algn="l"/>
          <a:r>
            <a:rPr lang="en-GB" sz="1700"/>
            <a:t>Modelling feasible options and assess impact</a:t>
          </a:r>
        </a:p>
        <a:p>
          <a:pPr algn="l"/>
          <a:endParaRPr lang="en-GB" sz="1000"/>
        </a:p>
        <a:p>
          <a:pPr algn="l"/>
          <a:r>
            <a:rPr lang="en-GB" sz="1700"/>
            <a:t>Diocesan Synod update</a:t>
          </a:r>
        </a:p>
      </dgm:t>
    </dgm:pt>
    <dgm:pt modelId="{424813B6-60A9-4A65-A8CC-81F8936AEFA5}" type="parTrans" cxnId="{EBA16104-36EF-43B4-845B-B01D8C627899}">
      <dgm:prSet/>
      <dgm:spPr/>
      <dgm:t>
        <a:bodyPr/>
        <a:lstStyle/>
        <a:p>
          <a:endParaRPr lang="en-GB"/>
        </a:p>
      </dgm:t>
    </dgm:pt>
    <dgm:pt modelId="{AE87A3B2-473E-477C-BBA6-8A3E2B7C899B}" type="sibTrans" cxnId="{EBA16104-36EF-43B4-845B-B01D8C627899}">
      <dgm:prSet/>
      <dgm:spPr/>
      <dgm:t>
        <a:bodyPr/>
        <a:lstStyle/>
        <a:p>
          <a:endParaRPr lang="en-GB"/>
        </a:p>
      </dgm:t>
    </dgm:pt>
    <dgm:pt modelId="{0362396B-76EC-4B45-9B09-4A8E63094FDB}">
      <dgm:prSet phldrT="[Text]" custT="1"/>
      <dgm:spPr/>
      <dgm:t>
        <a:bodyPr/>
        <a:lstStyle/>
        <a:p>
          <a:pPr algn="l">
            <a:buFont typeface="Arial" panose="020B0604020202020204" pitchFamily="34" charset="0"/>
            <a:buChar char="•"/>
          </a:pPr>
          <a:r>
            <a:rPr lang="en-GB" sz="1700"/>
            <a:t>Engagement opportunities TBC</a:t>
          </a:r>
        </a:p>
        <a:p>
          <a:pPr algn="l">
            <a:buFont typeface="Arial" panose="020B0604020202020204" pitchFamily="34" charset="0"/>
            <a:buChar char="•"/>
          </a:pPr>
          <a:endParaRPr lang="en-GB" sz="1000"/>
        </a:p>
        <a:p>
          <a:pPr algn="l">
            <a:buFont typeface="Arial" panose="020B0604020202020204" pitchFamily="34" charset="0"/>
            <a:buChar char="•"/>
          </a:pPr>
          <a:r>
            <a:rPr lang="en-GB" sz="1700"/>
            <a:t>Bishop’s Council approval </a:t>
          </a:r>
        </a:p>
        <a:p>
          <a:pPr algn="l">
            <a:buFont typeface="Arial" panose="020B0604020202020204" pitchFamily="34" charset="0"/>
            <a:buChar char="•"/>
          </a:pPr>
          <a:endParaRPr lang="en-GB" sz="1000"/>
        </a:p>
        <a:p>
          <a:pPr algn="l">
            <a:buFont typeface="Arial" panose="020B0604020202020204" pitchFamily="34" charset="0"/>
            <a:buChar char="•"/>
          </a:pPr>
          <a:r>
            <a:rPr lang="en-GB" sz="1700"/>
            <a:t>Diocesan Synod Communicate new system</a:t>
          </a:r>
        </a:p>
      </dgm:t>
    </dgm:pt>
    <dgm:pt modelId="{5286A618-1394-4795-8907-A6F6F4F02CE6}" type="parTrans" cxnId="{58BA3A8F-5258-44B9-B71F-5DD974196985}">
      <dgm:prSet/>
      <dgm:spPr/>
      <dgm:t>
        <a:bodyPr/>
        <a:lstStyle/>
        <a:p>
          <a:endParaRPr lang="en-GB"/>
        </a:p>
      </dgm:t>
    </dgm:pt>
    <dgm:pt modelId="{5DD8D237-92F7-4789-BF50-3F66BAF6E3DA}" type="sibTrans" cxnId="{58BA3A8F-5258-44B9-B71F-5DD974196985}">
      <dgm:prSet/>
      <dgm:spPr/>
      <dgm:t>
        <a:bodyPr/>
        <a:lstStyle/>
        <a:p>
          <a:endParaRPr lang="en-GB"/>
        </a:p>
      </dgm:t>
    </dgm:pt>
    <dgm:pt modelId="{21181887-C401-4819-8ADF-FAB9840DAB5D}">
      <dgm:prSet custT="1"/>
      <dgm:spPr/>
      <dgm:t>
        <a:bodyPr/>
        <a:lstStyle/>
        <a:p>
          <a:pPr algn="l">
            <a:buFont typeface="Arial" panose="020B0604020202020204" pitchFamily="34" charset="0"/>
            <a:buChar char="•"/>
          </a:pPr>
          <a:r>
            <a:rPr lang="en-GB" sz="1700"/>
            <a:t>Disseminate information</a:t>
          </a:r>
        </a:p>
        <a:p>
          <a:pPr algn="l">
            <a:buFont typeface="Arial" panose="020B0604020202020204" pitchFamily="34" charset="0"/>
            <a:buChar char="•"/>
          </a:pPr>
          <a:endParaRPr lang="en-GB" sz="1000"/>
        </a:p>
        <a:p>
          <a:pPr algn="l">
            <a:buFont typeface="Arial" panose="020B0604020202020204" pitchFamily="34" charset="0"/>
            <a:buChar char="•"/>
          </a:pPr>
          <a:r>
            <a:rPr lang="en-GB" sz="1700"/>
            <a:t>Training</a:t>
          </a:r>
        </a:p>
        <a:p>
          <a:pPr algn="l">
            <a:buFont typeface="Arial" panose="020B0604020202020204" pitchFamily="34" charset="0"/>
            <a:buChar char="•"/>
          </a:pPr>
          <a:endParaRPr lang="en-GB" sz="1000"/>
        </a:p>
        <a:p>
          <a:pPr algn="l">
            <a:buFont typeface="Arial" panose="020B0604020202020204" pitchFamily="34" charset="0"/>
            <a:buChar char="•"/>
          </a:pPr>
          <a:r>
            <a:rPr lang="en-GB" sz="1700"/>
            <a:t>Resources</a:t>
          </a:r>
        </a:p>
      </dgm:t>
    </dgm:pt>
    <dgm:pt modelId="{B318E756-D88A-45A5-BC83-C5E317D045E0}" type="parTrans" cxnId="{A68A5086-E1F7-4AF4-A560-CC9F2252B94F}">
      <dgm:prSet/>
      <dgm:spPr/>
      <dgm:t>
        <a:bodyPr/>
        <a:lstStyle/>
        <a:p>
          <a:endParaRPr lang="en-GB"/>
        </a:p>
      </dgm:t>
    </dgm:pt>
    <dgm:pt modelId="{51B163E6-5E3A-484A-BF85-6D0BD9E0F806}" type="sibTrans" cxnId="{A68A5086-E1F7-4AF4-A560-CC9F2252B94F}">
      <dgm:prSet/>
      <dgm:spPr/>
      <dgm:t>
        <a:bodyPr/>
        <a:lstStyle/>
        <a:p>
          <a:endParaRPr lang="en-GB"/>
        </a:p>
      </dgm:t>
    </dgm:pt>
    <dgm:pt modelId="{7A68FC23-4FF3-4FFC-933D-1B1D3B07BB3A}">
      <dgm:prSet custT="1"/>
      <dgm:spPr/>
      <dgm:t>
        <a:bodyPr/>
        <a:lstStyle/>
        <a:p>
          <a:pPr algn="l">
            <a:buFont typeface="Arial" panose="020B0604020202020204" pitchFamily="34" charset="0"/>
            <a:buChar char="•"/>
          </a:pPr>
          <a:r>
            <a:rPr lang="en-GB" sz="1700"/>
            <a:t>Implementation of new scheme</a:t>
          </a:r>
        </a:p>
        <a:p>
          <a:pPr algn="l">
            <a:buFont typeface="Arial" panose="020B0604020202020204" pitchFamily="34" charset="0"/>
            <a:buChar char="•"/>
          </a:pPr>
          <a:endParaRPr lang="en-GB" sz="1000"/>
        </a:p>
        <a:p>
          <a:pPr algn="l">
            <a:buFont typeface="Arial" panose="020B0604020202020204" pitchFamily="34" charset="0"/>
            <a:buChar char="•"/>
          </a:pPr>
          <a:r>
            <a:rPr lang="en-GB" sz="1700"/>
            <a:t>Transitional arrangements</a:t>
          </a:r>
        </a:p>
      </dgm:t>
    </dgm:pt>
    <dgm:pt modelId="{FFA538FA-E46D-4E2A-89B5-D77BF30526C2}" type="parTrans" cxnId="{67377A90-3210-4364-B550-F489BC122CA7}">
      <dgm:prSet/>
      <dgm:spPr/>
      <dgm:t>
        <a:bodyPr/>
        <a:lstStyle/>
        <a:p>
          <a:endParaRPr lang="en-GB"/>
        </a:p>
      </dgm:t>
    </dgm:pt>
    <dgm:pt modelId="{42BD9BF1-2CE3-4E9A-8348-554C3D1CC318}" type="sibTrans" cxnId="{67377A90-3210-4364-B550-F489BC122CA7}">
      <dgm:prSet/>
      <dgm:spPr/>
      <dgm:t>
        <a:bodyPr/>
        <a:lstStyle/>
        <a:p>
          <a:endParaRPr lang="en-GB"/>
        </a:p>
      </dgm:t>
    </dgm:pt>
    <dgm:pt modelId="{6ADE26B6-72C7-4CBA-B462-599C49E3A06D}" type="pres">
      <dgm:prSet presAssocID="{6766E827-CBA5-4F03-9C30-D80ECC2D73B6}" presName="Name0" presStyleCnt="0">
        <dgm:presLayoutVars>
          <dgm:dir/>
          <dgm:resizeHandles val="exact"/>
        </dgm:presLayoutVars>
      </dgm:prSet>
      <dgm:spPr/>
    </dgm:pt>
    <dgm:pt modelId="{D262E0B3-38BF-4BC3-9ACF-4EF05B413E92}" type="pres">
      <dgm:prSet presAssocID="{AFB4CAA0-2B8B-44A9-9D00-9A0089236B9A}" presName="composite" presStyleCnt="0"/>
      <dgm:spPr/>
    </dgm:pt>
    <dgm:pt modelId="{D8A3AA31-40B1-4B96-9DFA-D27D83CAD107}" type="pres">
      <dgm:prSet presAssocID="{AFB4CAA0-2B8B-44A9-9D00-9A0089236B9A}" presName="bgChev" presStyleLbl="node1" presStyleIdx="0" presStyleCnt="5" custScaleX="116556" custScaleY="138005" custLinFactNeighborY="-90282"/>
      <dgm:spPr/>
    </dgm:pt>
    <dgm:pt modelId="{3945022F-08C6-405F-9A72-2E6EFED51AA2}" type="pres">
      <dgm:prSet presAssocID="{AFB4CAA0-2B8B-44A9-9D00-9A0089236B9A}" presName="txNode" presStyleLbl="fgAcc1" presStyleIdx="0" presStyleCnt="5" custScaleX="144268" custScaleY="529098" custLinFactY="67908" custLinFactNeighborY="100000">
        <dgm:presLayoutVars>
          <dgm:bulletEnabled val="1"/>
        </dgm:presLayoutVars>
      </dgm:prSet>
      <dgm:spPr/>
    </dgm:pt>
    <dgm:pt modelId="{53FA122F-D569-495D-B690-DA8DA30F6B2B}" type="pres">
      <dgm:prSet presAssocID="{66CD359F-29E7-4C8D-87F4-F2486C6D4F57}" presName="compositeSpace" presStyleCnt="0"/>
      <dgm:spPr/>
    </dgm:pt>
    <dgm:pt modelId="{7B9D9725-6AF5-4DFD-9D13-B8E690AC0071}" type="pres">
      <dgm:prSet presAssocID="{F46B67AE-C87A-4F4E-AFFF-1BF5BA7D810A}" presName="composite" presStyleCnt="0"/>
      <dgm:spPr/>
    </dgm:pt>
    <dgm:pt modelId="{142D0C40-4221-44FB-8ABA-7FBCDE79CBE4}" type="pres">
      <dgm:prSet presAssocID="{F46B67AE-C87A-4F4E-AFFF-1BF5BA7D810A}" presName="bgChev" presStyleLbl="node1" presStyleIdx="1" presStyleCnt="5" custScaleX="116556" custScaleY="138005" custLinFactNeighborY="-90282"/>
      <dgm:spPr/>
    </dgm:pt>
    <dgm:pt modelId="{28BFD1EB-E97E-4DC3-90FC-965A61212DE6}" type="pres">
      <dgm:prSet presAssocID="{F46B67AE-C87A-4F4E-AFFF-1BF5BA7D810A}" presName="txNode" presStyleLbl="fgAcc1" presStyleIdx="1" presStyleCnt="5" custScaleX="144268" custScaleY="529098" custLinFactY="67908" custLinFactNeighborY="100000">
        <dgm:presLayoutVars>
          <dgm:bulletEnabled val="1"/>
        </dgm:presLayoutVars>
      </dgm:prSet>
      <dgm:spPr/>
    </dgm:pt>
    <dgm:pt modelId="{9102BF2D-2521-4CB7-A797-770EB006463D}" type="pres">
      <dgm:prSet presAssocID="{AE87A3B2-473E-477C-BBA6-8A3E2B7C899B}" presName="compositeSpace" presStyleCnt="0"/>
      <dgm:spPr/>
    </dgm:pt>
    <dgm:pt modelId="{3DEBCC18-C192-4B50-9D77-590AE7AA1415}" type="pres">
      <dgm:prSet presAssocID="{0362396B-76EC-4B45-9B09-4A8E63094FDB}" presName="composite" presStyleCnt="0"/>
      <dgm:spPr/>
    </dgm:pt>
    <dgm:pt modelId="{52FDE669-C479-4157-886F-586DCEEDAA6A}" type="pres">
      <dgm:prSet presAssocID="{0362396B-76EC-4B45-9B09-4A8E63094FDB}" presName="bgChev" presStyleLbl="node1" presStyleIdx="2" presStyleCnt="5" custScaleX="116556" custScaleY="138005" custLinFactNeighborY="-90282"/>
      <dgm:spPr/>
    </dgm:pt>
    <dgm:pt modelId="{A5559ACD-6D18-45C1-9A38-6C19C90B3F25}" type="pres">
      <dgm:prSet presAssocID="{0362396B-76EC-4B45-9B09-4A8E63094FDB}" presName="txNode" presStyleLbl="fgAcc1" presStyleIdx="2" presStyleCnt="5" custScaleX="144268" custScaleY="529098" custLinFactY="67908" custLinFactNeighborY="100000">
        <dgm:presLayoutVars>
          <dgm:bulletEnabled val="1"/>
        </dgm:presLayoutVars>
      </dgm:prSet>
      <dgm:spPr/>
    </dgm:pt>
    <dgm:pt modelId="{9F4BBC83-CF08-4253-B403-6EAAB03DD706}" type="pres">
      <dgm:prSet presAssocID="{5DD8D237-92F7-4789-BF50-3F66BAF6E3DA}" presName="compositeSpace" presStyleCnt="0"/>
      <dgm:spPr/>
    </dgm:pt>
    <dgm:pt modelId="{6A275017-36F7-44D3-AC5E-22E1DF91E4A3}" type="pres">
      <dgm:prSet presAssocID="{21181887-C401-4819-8ADF-FAB9840DAB5D}" presName="composite" presStyleCnt="0"/>
      <dgm:spPr/>
    </dgm:pt>
    <dgm:pt modelId="{27605297-3C68-4C0B-98C7-D5ED23FD9E0F}" type="pres">
      <dgm:prSet presAssocID="{21181887-C401-4819-8ADF-FAB9840DAB5D}" presName="bgChev" presStyleLbl="node1" presStyleIdx="3" presStyleCnt="5" custScaleX="116556" custScaleY="138005" custLinFactNeighborY="-90282"/>
      <dgm:spPr/>
    </dgm:pt>
    <dgm:pt modelId="{D17F4A3C-9ECA-44EC-91F2-CE3D9892FEF0}" type="pres">
      <dgm:prSet presAssocID="{21181887-C401-4819-8ADF-FAB9840DAB5D}" presName="txNode" presStyleLbl="fgAcc1" presStyleIdx="3" presStyleCnt="5" custScaleX="144268" custScaleY="529098" custLinFactY="67908" custLinFactNeighborY="100000">
        <dgm:presLayoutVars>
          <dgm:bulletEnabled val="1"/>
        </dgm:presLayoutVars>
      </dgm:prSet>
      <dgm:spPr/>
    </dgm:pt>
    <dgm:pt modelId="{A630DF04-8A2B-4F27-AB93-C06333B1C42B}" type="pres">
      <dgm:prSet presAssocID="{51B163E6-5E3A-484A-BF85-6D0BD9E0F806}" presName="compositeSpace" presStyleCnt="0"/>
      <dgm:spPr/>
    </dgm:pt>
    <dgm:pt modelId="{B8B133A9-F498-427A-BB64-4295CBFE00DB}" type="pres">
      <dgm:prSet presAssocID="{7A68FC23-4FF3-4FFC-933D-1B1D3B07BB3A}" presName="composite" presStyleCnt="0"/>
      <dgm:spPr/>
    </dgm:pt>
    <dgm:pt modelId="{BC142080-C79F-4A88-A047-E52FABC2766D}" type="pres">
      <dgm:prSet presAssocID="{7A68FC23-4FF3-4FFC-933D-1B1D3B07BB3A}" presName="bgChev" presStyleLbl="node1" presStyleIdx="4" presStyleCnt="5" custScaleX="116556" custScaleY="138005" custLinFactNeighborY="-90282"/>
      <dgm:spPr/>
    </dgm:pt>
    <dgm:pt modelId="{68D5DD9B-0B44-49CF-8E3A-50BF9644066A}" type="pres">
      <dgm:prSet presAssocID="{7A68FC23-4FF3-4FFC-933D-1B1D3B07BB3A}" presName="txNode" presStyleLbl="fgAcc1" presStyleIdx="4" presStyleCnt="5" custScaleX="144268" custScaleY="529098" custLinFactY="67908" custLinFactNeighborY="100000">
        <dgm:presLayoutVars>
          <dgm:bulletEnabled val="1"/>
        </dgm:presLayoutVars>
      </dgm:prSet>
      <dgm:spPr/>
    </dgm:pt>
  </dgm:ptLst>
  <dgm:cxnLst>
    <dgm:cxn modelId="{EBA16104-36EF-43B4-845B-B01D8C627899}" srcId="{6766E827-CBA5-4F03-9C30-D80ECC2D73B6}" destId="{F46B67AE-C87A-4F4E-AFFF-1BF5BA7D810A}" srcOrd="1" destOrd="0" parTransId="{424813B6-60A9-4A65-A8CC-81F8936AEFA5}" sibTransId="{AE87A3B2-473E-477C-BBA6-8A3E2B7C899B}"/>
    <dgm:cxn modelId="{4D172457-6145-4F25-A4C8-FD05DA6F30A3}" type="presOf" srcId="{F46B67AE-C87A-4F4E-AFFF-1BF5BA7D810A}" destId="{28BFD1EB-E97E-4DC3-90FC-965A61212DE6}" srcOrd="0" destOrd="0" presId="urn:microsoft.com/office/officeart/2005/8/layout/chevronAccent+Icon"/>
    <dgm:cxn modelId="{CF70FE7C-63AA-4C09-8870-97B60247B90B}" type="presOf" srcId="{0362396B-76EC-4B45-9B09-4A8E63094FDB}" destId="{A5559ACD-6D18-45C1-9A38-6C19C90B3F25}" srcOrd="0" destOrd="0" presId="urn:microsoft.com/office/officeart/2005/8/layout/chevronAccent+Icon"/>
    <dgm:cxn modelId="{E0808581-EA9C-469C-BDEA-F7EFAE7284CA}" type="presOf" srcId="{7A68FC23-4FF3-4FFC-933D-1B1D3B07BB3A}" destId="{68D5DD9B-0B44-49CF-8E3A-50BF9644066A}" srcOrd="0" destOrd="0" presId="urn:microsoft.com/office/officeart/2005/8/layout/chevronAccent+Icon"/>
    <dgm:cxn modelId="{A68A5086-E1F7-4AF4-A560-CC9F2252B94F}" srcId="{6766E827-CBA5-4F03-9C30-D80ECC2D73B6}" destId="{21181887-C401-4819-8ADF-FAB9840DAB5D}" srcOrd="3" destOrd="0" parTransId="{B318E756-D88A-45A5-BC83-C5E317D045E0}" sibTransId="{51B163E6-5E3A-484A-BF85-6D0BD9E0F806}"/>
    <dgm:cxn modelId="{58BA3A8F-5258-44B9-B71F-5DD974196985}" srcId="{6766E827-CBA5-4F03-9C30-D80ECC2D73B6}" destId="{0362396B-76EC-4B45-9B09-4A8E63094FDB}" srcOrd="2" destOrd="0" parTransId="{5286A618-1394-4795-8907-A6F6F4F02CE6}" sibTransId="{5DD8D237-92F7-4789-BF50-3F66BAF6E3DA}"/>
    <dgm:cxn modelId="{67377A90-3210-4364-B550-F489BC122CA7}" srcId="{6766E827-CBA5-4F03-9C30-D80ECC2D73B6}" destId="{7A68FC23-4FF3-4FFC-933D-1B1D3B07BB3A}" srcOrd="4" destOrd="0" parTransId="{FFA538FA-E46D-4E2A-89B5-D77BF30526C2}" sibTransId="{42BD9BF1-2CE3-4E9A-8348-554C3D1CC318}"/>
    <dgm:cxn modelId="{740427AF-187A-4E93-9CF5-DFE9F32BFB4D}" type="presOf" srcId="{6766E827-CBA5-4F03-9C30-D80ECC2D73B6}" destId="{6ADE26B6-72C7-4CBA-B462-599C49E3A06D}" srcOrd="0" destOrd="0" presId="urn:microsoft.com/office/officeart/2005/8/layout/chevronAccent+Icon"/>
    <dgm:cxn modelId="{E4911ABB-1AA2-4392-8C51-B0DE9045DDBA}" type="presOf" srcId="{21181887-C401-4819-8ADF-FAB9840DAB5D}" destId="{D17F4A3C-9ECA-44EC-91F2-CE3D9892FEF0}" srcOrd="0" destOrd="0" presId="urn:microsoft.com/office/officeart/2005/8/layout/chevronAccent+Icon"/>
    <dgm:cxn modelId="{D44D4CBD-B72E-4891-BEF6-F299AEC32A59}" type="presOf" srcId="{AFB4CAA0-2B8B-44A9-9D00-9A0089236B9A}" destId="{3945022F-08C6-405F-9A72-2E6EFED51AA2}" srcOrd="0" destOrd="0" presId="urn:microsoft.com/office/officeart/2005/8/layout/chevronAccent+Icon"/>
    <dgm:cxn modelId="{BFBF09FF-158E-45F3-B1F0-C1ABAD45ECFC}" srcId="{6766E827-CBA5-4F03-9C30-D80ECC2D73B6}" destId="{AFB4CAA0-2B8B-44A9-9D00-9A0089236B9A}" srcOrd="0" destOrd="0" parTransId="{078A986F-DC09-438E-B571-783F02BD93CB}" sibTransId="{66CD359F-29E7-4C8D-87F4-F2486C6D4F57}"/>
    <dgm:cxn modelId="{314850C1-9FAF-4C4F-88EA-C2B9F62AA445}" type="presParOf" srcId="{6ADE26B6-72C7-4CBA-B462-599C49E3A06D}" destId="{D262E0B3-38BF-4BC3-9ACF-4EF05B413E92}" srcOrd="0" destOrd="0" presId="urn:microsoft.com/office/officeart/2005/8/layout/chevronAccent+Icon"/>
    <dgm:cxn modelId="{A041188A-167A-4F48-B229-FA2BB87E0854}" type="presParOf" srcId="{D262E0B3-38BF-4BC3-9ACF-4EF05B413E92}" destId="{D8A3AA31-40B1-4B96-9DFA-D27D83CAD107}" srcOrd="0" destOrd="0" presId="urn:microsoft.com/office/officeart/2005/8/layout/chevronAccent+Icon"/>
    <dgm:cxn modelId="{C36FF839-641E-4F2C-A1D1-9A1BD70DE0EC}" type="presParOf" srcId="{D262E0B3-38BF-4BC3-9ACF-4EF05B413E92}" destId="{3945022F-08C6-405F-9A72-2E6EFED51AA2}" srcOrd="1" destOrd="0" presId="urn:microsoft.com/office/officeart/2005/8/layout/chevronAccent+Icon"/>
    <dgm:cxn modelId="{5BB0428A-83E6-4EEE-A7F7-3E7FDAADBE2E}" type="presParOf" srcId="{6ADE26B6-72C7-4CBA-B462-599C49E3A06D}" destId="{53FA122F-D569-495D-B690-DA8DA30F6B2B}" srcOrd="1" destOrd="0" presId="urn:microsoft.com/office/officeart/2005/8/layout/chevronAccent+Icon"/>
    <dgm:cxn modelId="{415B7641-60EE-4341-9146-C3C8FE14C30C}" type="presParOf" srcId="{6ADE26B6-72C7-4CBA-B462-599C49E3A06D}" destId="{7B9D9725-6AF5-4DFD-9D13-B8E690AC0071}" srcOrd="2" destOrd="0" presId="urn:microsoft.com/office/officeart/2005/8/layout/chevronAccent+Icon"/>
    <dgm:cxn modelId="{33F0658F-E4CB-495F-869E-FC08B874AB16}" type="presParOf" srcId="{7B9D9725-6AF5-4DFD-9D13-B8E690AC0071}" destId="{142D0C40-4221-44FB-8ABA-7FBCDE79CBE4}" srcOrd="0" destOrd="0" presId="urn:microsoft.com/office/officeart/2005/8/layout/chevronAccent+Icon"/>
    <dgm:cxn modelId="{A6F0DDE9-8DE9-4C71-BD15-441EEADF941A}" type="presParOf" srcId="{7B9D9725-6AF5-4DFD-9D13-B8E690AC0071}" destId="{28BFD1EB-E97E-4DC3-90FC-965A61212DE6}" srcOrd="1" destOrd="0" presId="urn:microsoft.com/office/officeart/2005/8/layout/chevronAccent+Icon"/>
    <dgm:cxn modelId="{12145941-6A77-42F7-976A-1A00AC2C4D67}" type="presParOf" srcId="{6ADE26B6-72C7-4CBA-B462-599C49E3A06D}" destId="{9102BF2D-2521-4CB7-A797-770EB006463D}" srcOrd="3" destOrd="0" presId="urn:microsoft.com/office/officeart/2005/8/layout/chevronAccent+Icon"/>
    <dgm:cxn modelId="{CF6997A7-EEFB-4BAE-8770-7504662AB410}" type="presParOf" srcId="{6ADE26B6-72C7-4CBA-B462-599C49E3A06D}" destId="{3DEBCC18-C192-4B50-9D77-590AE7AA1415}" srcOrd="4" destOrd="0" presId="urn:microsoft.com/office/officeart/2005/8/layout/chevronAccent+Icon"/>
    <dgm:cxn modelId="{19C32139-98CB-4C75-A44B-35143666EABD}" type="presParOf" srcId="{3DEBCC18-C192-4B50-9D77-590AE7AA1415}" destId="{52FDE669-C479-4157-886F-586DCEEDAA6A}" srcOrd="0" destOrd="0" presId="urn:microsoft.com/office/officeart/2005/8/layout/chevronAccent+Icon"/>
    <dgm:cxn modelId="{4E227A5B-F681-4BC6-BBAD-5E281FD176FF}" type="presParOf" srcId="{3DEBCC18-C192-4B50-9D77-590AE7AA1415}" destId="{A5559ACD-6D18-45C1-9A38-6C19C90B3F25}" srcOrd="1" destOrd="0" presId="urn:microsoft.com/office/officeart/2005/8/layout/chevronAccent+Icon"/>
    <dgm:cxn modelId="{EB8F883F-1053-4DB0-88A0-CB78E7250378}" type="presParOf" srcId="{6ADE26B6-72C7-4CBA-B462-599C49E3A06D}" destId="{9F4BBC83-CF08-4253-B403-6EAAB03DD706}" srcOrd="5" destOrd="0" presId="urn:microsoft.com/office/officeart/2005/8/layout/chevronAccent+Icon"/>
    <dgm:cxn modelId="{67C618A6-D3C0-48F9-B975-E3DF92AE2002}" type="presParOf" srcId="{6ADE26B6-72C7-4CBA-B462-599C49E3A06D}" destId="{6A275017-36F7-44D3-AC5E-22E1DF91E4A3}" srcOrd="6" destOrd="0" presId="urn:microsoft.com/office/officeart/2005/8/layout/chevronAccent+Icon"/>
    <dgm:cxn modelId="{453BDAFC-73B6-4F38-9DDE-6F27EDD7F2A4}" type="presParOf" srcId="{6A275017-36F7-44D3-AC5E-22E1DF91E4A3}" destId="{27605297-3C68-4C0B-98C7-D5ED23FD9E0F}" srcOrd="0" destOrd="0" presId="urn:microsoft.com/office/officeart/2005/8/layout/chevronAccent+Icon"/>
    <dgm:cxn modelId="{91D13B7B-29F5-4883-8296-D5DBE0E982AA}" type="presParOf" srcId="{6A275017-36F7-44D3-AC5E-22E1DF91E4A3}" destId="{D17F4A3C-9ECA-44EC-91F2-CE3D9892FEF0}" srcOrd="1" destOrd="0" presId="urn:microsoft.com/office/officeart/2005/8/layout/chevronAccent+Icon"/>
    <dgm:cxn modelId="{DA34193F-58C0-44EE-B80B-E8F672B7C111}" type="presParOf" srcId="{6ADE26B6-72C7-4CBA-B462-599C49E3A06D}" destId="{A630DF04-8A2B-4F27-AB93-C06333B1C42B}" srcOrd="7" destOrd="0" presId="urn:microsoft.com/office/officeart/2005/8/layout/chevronAccent+Icon"/>
    <dgm:cxn modelId="{1081B8E0-1DEE-435E-ABEB-AC9ED5494614}" type="presParOf" srcId="{6ADE26B6-72C7-4CBA-B462-599C49E3A06D}" destId="{B8B133A9-F498-427A-BB64-4295CBFE00DB}" srcOrd="8" destOrd="0" presId="urn:microsoft.com/office/officeart/2005/8/layout/chevronAccent+Icon"/>
    <dgm:cxn modelId="{391AF458-F162-43AF-BCE1-7988F2B50B1E}" type="presParOf" srcId="{B8B133A9-F498-427A-BB64-4295CBFE00DB}" destId="{BC142080-C79F-4A88-A047-E52FABC2766D}" srcOrd="0" destOrd="0" presId="urn:microsoft.com/office/officeart/2005/8/layout/chevronAccent+Icon"/>
    <dgm:cxn modelId="{E1C4B452-4C47-45A8-AF89-289A1325E50D}" type="presParOf" srcId="{B8B133A9-F498-427A-BB64-4295CBFE00DB}" destId="{68D5DD9B-0B44-49CF-8E3A-50BF9644066A}"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10229-A464-4A2C-9272-B974B9229BE4}">
      <dsp:nvSpPr>
        <dsp:cNvPr id="0" name=""/>
        <dsp:cNvSpPr/>
      </dsp:nvSpPr>
      <dsp:spPr>
        <a:xfrm>
          <a:off x="6840956" y="-1036046"/>
          <a:ext cx="8064220" cy="8064220"/>
        </a:xfrm>
        <a:prstGeom prst="blockArc">
          <a:avLst>
            <a:gd name="adj1" fmla="val 8100000"/>
            <a:gd name="adj2" fmla="val 13500000"/>
            <a:gd name="adj3" fmla="val 268"/>
          </a:avLst>
        </a:prstGeom>
        <a:solidFill>
          <a:srgbClr val="6A5CA8"/>
        </a:solidFill>
        <a:ln w="12700" cap="flat" cmpd="sng" algn="ctr">
          <a:solidFill>
            <a:srgbClr val="6A5CA8"/>
          </a:solidFill>
          <a:prstDash val="solid"/>
          <a:miter lim="800000"/>
        </a:ln>
        <a:effectLst/>
      </dsp:spPr>
      <dsp:style>
        <a:lnRef idx="2">
          <a:scrgbClr r="0" g="0" b="0"/>
        </a:lnRef>
        <a:fillRef idx="0">
          <a:scrgbClr r="0" g="0" b="0"/>
        </a:fillRef>
        <a:effectRef idx="0">
          <a:scrgbClr r="0" g="0" b="0"/>
        </a:effectRef>
        <a:fontRef idx="minor"/>
      </dsp:style>
    </dsp:sp>
    <dsp:sp modelId="{C27D14D4-0C55-40EB-832E-E85F99DDF071}">
      <dsp:nvSpPr>
        <dsp:cNvPr id="0" name=""/>
        <dsp:cNvSpPr/>
      </dsp:nvSpPr>
      <dsp:spPr>
        <a:xfrm>
          <a:off x="85639" y="317763"/>
          <a:ext cx="7481043" cy="862505"/>
        </a:xfrm>
        <a:prstGeom prst="rect">
          <a:avLst/>
        </a:prstGeom>
        <a:solidFill>
          <a:srgbClr val="DCD9EB"/>
        </a:solidFill>
        <a:ln w="127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594722" bIns="71120" numCol="1" spcCol="1270" anchor="ctr" anchorCtr="0">
          <a:noAutofit/>
        </a:bodyPr>
        <a:lstStyle/>
        <a:p>
          <a:pPr marL="0" lvl="0" indent="0" algn="r" defTabSz="1244600">
            <a:lnSpc>
              <a:spcPct val="90000"/>
            </a:lnSpc>
            <a:spcBef>
              <a:spcPct val="0"/>
            </a:spcBef>
            <a:spcAft>
              <a:spcPct val="35000"/>
            </a:spcAft>
            <a:buFont typeface="Symbol" panose="05050102010706020507" pitchFamily="18" charset="2"/>
            <a:buNone/>
          </a:pPr>
          <a:r>
            <a:rPr lang="en-GB" sz="2800" b="1" kern="1200">
              <a:solidFill>
                <a:schemeClr val="tx1">
                  <a:lumMod val="85000"/>
                  <a:lumOff val="15000"/>
                </a:schemeClr>
              </a:solidFill>
            </a:rPr>
            <a:t>Support</a:t>
          </a:r>
          <a:r>
            <a:rPr lang="en-GB" sz="2800" b="0" kern="1200">
              <a:solidFill>
                <a:schemeClr val="tx1">
                  <a:lumMod val="85000"/>
                  <a:lumOff val="15000"/>
                </a:schemeClr>
              </a:solidFill>
            </a:rPr>
            <a:t> for a </a:t>
          </a:r>
          <a:r>
            <a:rPr lang="en-GB" sz="2800" b="1" kern="1200">
              <a:solidFill>
                <a:schemeClr val="tx1">
                  <a:lumMod val="85000"/>
                  <a:lumOff val="15000"/>
                </a:schemeClr>
              </a:solidFill>
            </a:rPr>
            <a:t>membership-based system</a:t>
          </a:r>
          <a:endParaRPr lang="en-GB" sz="2800" b="0" kern="1200">
            <a:solidFill>
              <a:schemeClr val="tx1">
                <a:lumMod val="85000"/>
                <a:lumOff val="15000"/>
              </a:schemeClr>
            </a:solidFill>
          </a:endParaRPr>
        </a:p>
      </dsp:txBody>
      <dsp:txXfrm>
        <a:off x="85639" y="317763"/>
        <a:ext cx="7481043" cy="862505"/>
      </dsp:txXfrm>
    </dsp:sp>
    <dsp:sp modelId="{08E3641F-24F3-4BC5-BA51-CBD060FF3967}">
      <dsp:nvSpPr>
        <dsp:cNvPr id="0" name=""/>
        <dsp:cNvSpPr/>
      </dsp:nvSpPr>
      <dsp:spPr>
        <a:xfrm>
          <a:off x="7098398" y="280731"/>
          <a:ext cx="936569" cy="936569"/>
        </a:xfrm>
        <a:prstGeom prst="ellipse">
          <a:avLst/>
        </a:prstGeom>
        <a:solidFill>
          <a:srgbClr val="6A5CA8"/>
        </a:solidFill>
        <a:ln w="381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dsp:style>
    </dsp:sp>
    <dsp:sp modelId="{F771938D-4F8B-4E9E-B456-9659C96A75EA}">
      <dsp:nvSpPr>
        <dsp:cNvPr id="0" name=""/>
        <dsp:cNvSpPr/>
      </dsp:nvSpPr>
      <dsp:spPr>
        <a:xfrm>
          <a:off x="85639" y="1441287"/>
          <a:ext cx="6944149" cy="862505"/>
        </a:xfrm>
        <a:prstGeom prst="rect">
          <a:avLst/>
        </a:prstGeom>
        <a:solidFill>
          <a:srgbClr val="DCD9EB"/>
        </a:solidFill>
        <a:ln w="127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594722" bIns="71120" numCol="1" spcCol="1270" anchor="ctr" anchorCtr="0">
          <a:noAutofit/>
        </a:bodyPr>
        <a:lstStyle/>
        <a:p>
          <a:pPr marL="0" lvl="0" indent="0" algn="r" defTabSz="1244600">
            <a:lnSpc>
              <a:spcPct val="90000"/>
            </a:lnSpc>
            <a:spcBef>
              <a:spcPct val="0"/>
            </a:spcBef>
            <a:spcAft>
              <a:spcPct val="35000"/>
            </a:spcAft>
            <a:buFont typeface="Symbol" panose="05050102010706020507" pitchFamily="18" charset="2"/>
            <a:buNone/>
          </a:pPr>
          <a:r>
            <a:rPr lang="en-US" sz="2800" b="0" kern="1200">
              <a:solidFill>
                <a:schemeClr val="tx1">
                  <a:lumMod val="85000"/>
                  <a:lumOff val="15000"/>
                </a:schemeClr>
              </a:solidFill>
            </a:rPr>
            <a:t>Many questions </a:t>
          </a:r>
          <a:r>
            <a:rPr lang="en-US" sz="2800" b="1" kern="1200">
              <a:solidFill>
                <a:schemeClr val="tx1">
                  <a:lumMod val="85000"/>
                  <a:lumOff val="15000"/>
                </a:schemeClr>
              </a:solidFill>
            </a:rPr>
            <a:t>how relative affluence is measured</a:t>
          </a:r>
          <a:endParaRPr lang="en-GB" sz="2800" kern="1200">
            <a:solidFill>
              <a:schemeClr val="tx1">
                <a:lumMod val="85000"/>
                <a:lumOff val="15000"/>
              </a:schemeClr>
            </a:solidFill>
          </a:endParaRPr>
        </a:p>
      </dsp:txBody>
      <dsp:txXfrm>
        <a:off x="85639" y="1441287"/>
        <a:ext cx="6944149" cy="862505"/>
      </dsp:txXfrm>
    </dsp:sp>
    <dsp:sp modelId="{7BC8E960-9E07-47B0-B77A-A6E0AA7CC1AF}">
      <dsp:nvSpPr>
        <dsp:cNvPr id="0" name=""/>
        <dsp:cNvSpPr/>
      </dsp:nvSpPr>
      <dsp:spPr>
        <a:xfrm>
          <a:off x="6561503" y="1404255"/>
          <a:ext cx="936569" cy="936569"/>
        </a:xfrm>
        <a:prstGeom prst="ellipse">
          <a:avLst/>
        </a:prstGeom>
        <a:solidFill>
          <a:srgbClr val="6A5CA8"/>
        </a:solidFill>
        <a:ln w="381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dsp:style>
    </dsp:sp>
    <dsp:sp modelId="{4C689450-10EA-4737-B167-4F6393C90D59}">
      <dsp:nvSpPr>
        <dsp:cNvPr id="0" name=""/>
        <dsp:cNvSpPr/>
      </dsp:nvSpPr>
      <dsp:spPr>
        <a:xfrm>
          <a:off x="85639" y="2564811"/>
          <a:ext cx="6779365" cy="862505"/>
        </a:xfrm>
        <a:prstGeom prst="rect">
          <a:avLst/>
        </a:prstGeom>
        <a:solidFill>
          <a:srgbClr val="DCD9EB"/>
        </a:solidFill>
        <a:ln w="127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594722" bIns="71120" numCol="1" spcCol="1270" anchor="ctr" anchorCtr="0">
          <a:noAutofit/>
        </a:bodyPr>
        <a:lstStyle/>
        <a:p>
          <a:pPr marL="0" lvl="0" indent="0" algn="r" defTabSz="1244600">
            <a:lnSpc>
              <a:spcPct val="90000"/>
            </a:lnSpc>
            <a:spcBef>
              <a:spcPct val="0"/>
            </a:spcBef>
            <a:spcAft>
              <a:spcPct val="35000"/>
            </a:spcAft>
            <a:buFont typeface="Symbol" panose="05050102010706020507" pitchFamily="18" charset="2"/>
            <a:buNone/>
          </a:pPr>
          <a:r>
            <a:rPr lang="en-US" sz="2800" kern="1200">
              <a:solidFill>
                <a:schemeClr val="tx1">
                  <a:lumMod val="85000"/>
                  <a:lumOff val="15000"/>
                </a:schemeClr>
              </a:solidFill>
            </a:rPr>
            <a:t>For both, </a:t>
          </a:r>
          <a:r>
            <a:rPr lang="en-US" sz="2800" b="1" kern="1200">
              <a:solidFill>
                <a:schemeClr val="tx1">
                  <a:lumMod val="85000"/>
                  <a:lumOff val="15000"/>
                </a:schemeClr>
              </a:solidFill>
            </a:rPr>
            <a:t>look at other methods and systems </a:t>
          </a:r>
          <a:endParaRPr lang="en-GB" sz="2800" b="1" kern="1200">
            <a:solidFill>
              <a:schemeClr val="tx1">
                <a:lumMod val="85000"/>
                <a:lumOff val="15000"/>
              </a:schemeClr>
            </a:solidFill>
          </a:endParaRPr>
        </a:p>
      </dsp:txBody>
      <dsp:txXfrm>
        <a:off x="85639" y="2564811"/>
        <a:ext cx="6779365" cy="862505"/>
      </dsp:txXfrm>
    </dsp:sp>
    <dsp:sp modelId="{62A9E3A8-B0BC-4B70-A6F6-3D333BB63C17}">
      <dsp:nvSpPr>
        <dsp:cNvPr id="0" name=""/>
        <dsp:cNvSpPr/>
      </dsp:nvSpPr>
      <dsp:spPr>
        <a:xfrm>
          <a:off x="6396720" y="2527779"/>
          <a:ext cx="936569" cy="936569"/>
        </a:xfrm>
        <a:prstGeom prst="ellipse">
          <a:avLst/>
        </a:prstGeom>
        <a:solidFill>
          <a:srgbClr val="6A5CA8"/>
        </a:solidFill>
        <a:ln w="381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dsp:style>
    </dsp:sp>
    <dsp:sp modelId="{6ADA1820-C925-4D7E-99D8-38634EFA9CFA}">
      <dsp:nvSpPr>
        <dsp:cNvPr id="0" name=""/>
        <dsp:cNvSpPr/>
      </dsp:nvSpPr>
      <dsp:spPr>
        <a:xfrm>
          <a:off x="85639" y="3688335"/>
          <a:ext cx="6944149" cy="862505"/>
        </a:xfrm>
        <a:prstGeom prst="rect">
          <a:avLst/>
        </a:prstGeom>
        <a:solidFill>
          <a:srgbClr val="DCD9EB"/>
        </a:solidFill>
        <a:ln w="127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594722" bIns="68580" numCol="1" spcCol="1270" anchor="ctr" anchorCtr="0">
          <a:noAutofit/>
        </a:bodyPr>
        <a:lstStyle/>
        <a:p>
          <a:pPr marL="0" lvl="0" indent="0" algn="r" defTabSz="1200150">
            <a:lnSpc>
              <a:spcPct val="90000"/>
            </a:lnSpc>
            <a:spcBef>
              <a:spcPct val="0"/>
            </a:spcBef>
            <a:spcAft>
              <a:spcPct val="35000"/>
            </a:spcAft>
            <a:buFont typeface="Symbol" panose="05050102010706020507" pitchFamily="18" charset="2"/>
            <a:buNone/>
          </a:pPr>
          <a:r>
            <a:rPr lang="en-US" sz="2700" b="1" kern="1200">
              <a:solidFill>
                <a:schemeClr val="tx1">
                  <a:lumMod val="85000"/>
                  <a:lumOff val="15000"/>
                </a:schemeClr>
              </a:solidFill>
            </a:rPr>
            <a:t>Modification not widely understood;</a:t>
          </a:r>
          <a:r>
            <a:rPr lang="en-US" sz="2700" kern="1200">
              <a:solidFill>
                <a:schemeClr val="tx1">
                  <a:lumMod val="85000"/>
                  <a:lumOff val="15000"/>
                </a:schemeClr>
              </a:solidFill>
            </a:rPr>
            <a:t> challenges linking share to ministry provision</a:t>
          </a:r>
          <a:endParaRPr lang="en-GB" sz="2700" kern="1200">
            <a:solidFill>
              <a:schemeClr val="tx1">
                <a:lumMod val="85000"/>
                <a:lumOff val="15000"/>
              </a:schemeClr>
            </a:solidFill>
          </a:endParaRPr>
        </a:p>
      </dsp:txBody>
      <dsp:txXfrm>
        <a:off x="85639" y="3688335"/>
        <a:ext cx="6944149" cy="862505"/>
      </dsp:txXfrm>
    </dsp:sp>
    <dsp:sp modelId="{7A32EB28-8EE1-4AD4-AD6F-73B9FF5ADA6F}">
      <dsp:nvSpPr>
        <dsp:cNvPr id="0" name=""/>
        <dsp:cNvSpPr/>
      </dsp:nvSpPr>
      <dsp:spPr>
        <a:xfrm>
          <a:off x="6561503" y="3651303"/>
          <a:ext cx="936569" cy="936569"/>
        </a:xfrm>
        <a:prstGeom prst="ellipse">
          <a:avLst/>
        </a:prstGeom>
        <a:solidFill>
          <a:srgbClr val="6A5CA8"/>
        </a:solidFill>
        <a:ln w="381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dsp:style>
    </dsp:sp>
    <dsp:sp modelId="{F3A99895-CF84-4F3A-A651-8B3AF14E9322}">
      <dsp:nvSpPr>
        <dsp:cNvPr id="0" name=""/>
        <dsp:cNvSpPr/>
      </dsp:nvSpPr>
      <dsp:spPr>
        <a:xfrm>
          <a:off x="85639" y="4811859"/>
          <a:ext cx="7481043" cy="862505"/>
        </a:xfrm>
        <a:prstGeom prst="rect">
          <a:avLst/>
        </a:prstGeom>
        <a:solidFill>
          <a:srgbClr val="DCD9EB"/>
        </a:solidFill>
        <a:ln w="127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594722" bIns="71120" numCol="1" spcCol="1270" anchor="ctr" anchorCtr="0">
          <a:noAutofit/>
        </a:bodyPr>
        <a:lstStyle/>
        <a:p>
          <a:pPr marL="0" lvl="0" indent="0" algn="r" defTabSz="1244600">
            <a:lnSpc>
              <a:spcPct val="90000"/>
            </a:lnSpc>
            <a:spcBef>
              <a:spcPct val="0"/>
            </a:spcBef>
            <a:spcAft>
              <a:spcPct val="35000"/>
            </a:spcAft>
            <a:buFont typeface="Symbol" panose="05050102010706020507" pitchFamily="18" charset="2"/>
            <a:buNone/>
          </a:pPr>
          <a:r>
            <a:rPr lang="en-US" sz="2800" kern="1200">
              <a:solidFill>
                <a:schemeClr val="tx1">
                  <a:lumMod val="85000"/>
                  <a:lumOff val="15000"/>
                </a:schemeClr>
              </a:solidFill>
            </a:rPr>
            <a:t>Feedback highlight </a:t>
          </a:r>
          <a:r>
            <a:rPr lang="en-US" sz="2800" b="1" kern="1200">
              <a:solidFill>
                <a:schemeClr val="tx1">
                  <a:lumMod val="85000"/>
                  <a:lumOff val="15000"/>
                </a:schemeClr>
              </a:solidFill>
            </a:rPr>
            <a:t>differences between the rural and the urban context</a:t>
          </a:r>
          <a:endParaRPr lang="en-GB" sz="2800" kern="1200">
            <a:solidFill>
              <a:schemeClr val="tx1">
                <a:lumMod val="85000"/>
                <a:lumOff val="15000"/>
              </a:schemeClr>
            </a:solidFill>
          </a:endParaRPr>
        </a:p>
      </dsp:txBody>
      <dsp:txXfrm>
        <a:off x="85639" y="4811859"/>
        <a:ext cx="7481043" cy="862505"/>
      </dsp:txXfrm>
    </dsp:sp>
    <dsp:sp modelId="{24AE62FA-982C-47DA-96E0-D4D3B40E1E81}">
      <dsp:nvSpPr>
        <dsp:cNvPr id="0" name=""/>
        <dsp:cNvSpPr/>
      </dsp:nvSpPr>
      <dsp:spPr>
        <a:xfrm>
          <a:off x="7098398" y="4774827"/>
          <a:ext cx="936569" cy="936569"/>
        </a:xfrm>
        <a:prstGeom prst="ellipse">
          <a:avLst/>
        </a:prstGeom>
        <a:solidFill>
          <a:srgbClr val="6A5CA8"/>
        </a:solidFill>
        <a:ln w="38100" cap="flat" cmpd="sng" algn="ctr">
          <a:solidFill>
            <a:srgbClr val="DCD9EB"/>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A3AA31-40B1-4B96-9DFA-D27D83CAD107}">
      <dsp:nvSpPr>
        <dsp:cNvPr id="0" name=""/>
        <dsp:cNvSpPr/>
      </dsp:nvSpPr>
      <dsp:spPr>
        <a:xfrm>
          <a:off x="4763" y="1526192"/>
          <a:ext cx="1938630" cy="886018"/>
        </a:xfrm>
        <a:prstGeom prst="chevron">
          <a:avLst>
            <a:gd name="adj" fmla="val 4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45022F-08C6-405F-9A72-2E6EFED51AA2}">
      <dsp:nvSpPr>
        <dsp:cNvPr id="0" name=""/>
        <dsp:cNvSpPr/>
      </dsp:nvSpPr>
      <dsp:spPr>
        <a:xfrm>
          <a:off x="275105" y="2021757"/>
          <a:ext cx="2026289" cy="33969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 tIns="3600" rIns="3600" bIns="3600" numCol="1" spcCol="1270" anchor="ctr" anchorCtr="0">
          <a:noAutofit/>
        </a:bodyPr>
        <a:lstStyle/>
        <a:p>
          <a:pPr marL="0" lvl="0" indent="0" algn="l" defTabSz="755650">
            <a:lnSpc>
              <a:spcPct val="90000"/>
            </a:lnSpc>
            <a:spcBef>
              <a:spcPct val="0"/>
            </a:spcBef>
            <a:spcAft>
              <a:spcPct val="35000"/>
            </a:spcAft>
            <a:buFont typeface="Arial" panose="020B0604020202020204" pitchFamily="34" charset="0"/>
            <a:buNone/>
          </a:pPr>
          <a:r>
            <a:rPr lang="en-GB" sz="1700" kern="1200"/>
            <a:t>Focus Group discussions</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Options Online Survey</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Diocesan Synod update, engage</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Bishop’s Council  Agree feasible options to be modelled</a:t>
          </a:r>
        </a:p>
      </dsp:txBody>
      <dsp:txXfrm>
        <a:off x="334453" y="2081105"/>
        <a:ext cx="1907593" cy="3278213"/>
      </dsp:txXfrm>
    </dsp:sp>
    <dsp:sp modelId="{142D0C40-4221-44FB-8ABA-7FBCDE79CBE4}">
      <dsp:nvSpPr>
        <dsp:cNvPr id="0" name=""/>
        <dsp:cNvSpPr/>
      </dsp:nvSpPr>
      <dsp:spPr>
        <a:xfrm>
          <a:off x="2353141" y="1526192"/>
          <a:ext cx="1938630" cy="886018"/>
        </a:xfrm>
        <a:prstGeom prst="chevron">
          <a:avLst>
            <a:gd name="adj" fmla="val 4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BFD1EB-E97E-4DC3-90FC-965A61212DE6}">
      <dsp:nvSpPr>
        <dsp:cNvPr id="0" name=""/>
        <dsp:cNvSpPr/>
      </dsp:nvSpPr>
      <dsp:spPr>
        <a:xfrm>
          <a:off x="2623483" y="2021757"/>
          <a:ext cx="2026289" cy="33969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 tIns="3600" rIns="3600" bIns="3600" numCol="1" spcCol="1270" anchor="ctr" anchorCtr="0">
          <a:noAutofit/>
        </a:bodyPr>
        <a:lstStyle/>
        <a:p>
          <a:pPr marL="0" lvl="0" indent="0" algn="l" defTabSz="755650">
            <a:lnSpc>
              <a:spcPct val="90000"/>
            </a:lnSpc>
            <a:spcBef>
              <a:spcPct val="0"/>
            </a:spcBef>
            <a:spcAft>
              <a:spcPct val="35000"/>
            </a:spcAft>
            <a:buNone/>
          </a:pPr>
          <a:r>
            <a:rPr lang="en-GB" sz="1700" kern="1200"/>
            <a:t>Proposed:  Continue with current scheme in 2023 with tweaks</a:t>
          </a:r>
        </a:p>
        <a:p>
          <a:pPr marL="0" lvl="0" indent="0" algn="l" defTabSz="755650">
            <a:lnSpc>
              <a:spcPct val="90000"/>
            </a:lnSpc>
            <a:spcBef>
              <a:spcPct val="0"/>
            </a:spcBef>
            <a:spcAft>
              <a:spcPct val="35000"/>
            </a:spcAft>
            <a:buNone/>
          </a:pPr>
          <a:endParaRPr lang="en-GB" sz="1000" kern="1200"/>
        </a:p>
        <a:p>
          <a:pPr marL="0" lvl="0" indent="0" algn="l" defTabSz="755650">
            <a:lnSpc>
              <a:spcPct val="90000"/>
            </a:lnSpc>
            <a:spcBef>
              <a:spcPct val="0"/>
            </a:spcBef>
            <a:spcAft>
              <a:spcPct val="35000"/>
            </a:spcAft>
            <a:buNone/>
          </a:pPr>
          <a:r>
            <a:rPr lang="en-GB" sz="1700" kern="1200"/>
            <a:t>Modelling feasible options and assess impact</a:t>
          </a:r>
        </a:p>
        <a:p>
          <a:pPr marL="0" lvl="0" indent="0" algn="l" defTabSz="755650">
            <a:lnSpc>
              <a:spcPct val="90000"/>
            </a:lnSpc>
            <a:spcBef>
              <a:spcPct val="0"/>
            </a:spcBef>
            <a:spcAft>
              <a:spcPct val="35000"/>
            </a:spcAft>
            <a:buNone/>
          </a:pPr>
          <a:endParaRPr lang="en-GB" sz="1000" kern="1200"/>
        </a:p>
        <a:p>
          <a:pPr marL="0" lvl="0" indent="0" algn="l" defTabSz="755650">
            <a:lnSpc>
              <a:spcPct val="90000"/>
            </a:lnSpc>
            <a:spcBef>
              <a:spcPct val="0"/>
            </a:spcBef>
            <a:spcAft>
              <a:spcPct val="35000"/>
            </a:spcAft>
            <a:buNone/>
          </a:pPr>
          <a:r>
            <a:rPr lang="en-GB" sz="1700" kern="1200"/>
            <a:t>Diocesan Synod update</a:t>
          </a:r>
        </a:p>
      </dsp:txBody>
      <dsp:txXfrm>
        <a:off x="2682831" y="2081105"/>
        <a:ext cx="1907593" cy="3278213"/>
      </dsp:txXfrm>
    </dsp:sp>
    <dsp:sp modelId="{52FDE669-C479-4157-886F-586DCEEDAA6A}">
      <dsp:nvSpPr>
        <dsp:cNvPr id="0" name=""/>
        <dsp:cNvSpPr/>
      </dsp:nvSpPr>
      <dsp:spPr>
        <a:xfrm>
          <a:off x="4701519" y="1526192"/>
          <a:ext cx="1938630" cy="886018"/>
        </a:xfrm>
        <a:prstGeom prst="chevron">
          <a:avLst>
            <a:gd name="adj" fmla="val 4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559ACD-6D18-45C1-9A38-6C19C90B3F25}">
      <dsp:nvSpPr>
        <dsp:cNvPr id="0" name=""/>
        <dsp:cNvSpPr/>
      </dsp:nvSpPr>
      <dsp:spPr>
        <a:xfrm>
          <a:off x="4971861" y="2021757"/>
          <a:ext cx="2026289" cy="33969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l" defTabSz="755650">
            <a:lnSpc>
              <a:spcPct val="90000"/>
            </a:lnSpc>
            <a:spcBef>
              <a:spcPct val="0"/>
            </a:spcBef>
            <a:spcAft>
              <a:spcPct val="35000"/>
            </a:spcAft>
            <a:buFont typeface="Arial" panose="020B0604020202020204" pitchFamily="34" charset="0"/>
            <a:buNone/>
          </a:pPr>
          <a:r>
            <a:rPr lang="en-GB" sz="1700" kern="1200"/>
            <a:t>Engagement opportunities TBC</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Bishop’s Council approval </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Diocesan Synod Communicate new system</a:t>
          </a:r>
        </a:p>
      </dsp:txBody>
      <dsp:txXfrm>
        <a:off x="5031209" y="2081105"/>
        <a:ext cx="1907593" cy="3278213"/>
      </dsp:txXfrm>
    </dsp:sp>
    <dsp:sp modelId="{27605297-3C68-4C0B-98C7-D5ED23FD9E0F}">
      <dsp:nvSpPr>
        <dsp:cNvPr id="0" name=""/>
        <dsp:cNvSpPr/>
      </dsp:nvSpPr>
      <dsp:spPr>
        <a:xfrm>
          <a:off x="7049897" y="1526192"/>
          <a:ext cx="1938630" cy="886018"/>
        </a:xfrm>
        <a:prstGeom prst="chevron">
          <a:avLst>
            <a:gd name="adj" fmla="val 4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7F4A3C-9ECA-44EC-91F2-CE3D9892FEF0}">
      <dsp:nvSpPr>
        <dsp:cNvPr id="0" name=""/>
        <dsp:cNvSpPr/>
      </dsp:nvSpPr>
      <dsp:spPr>
        <a:xfrm>
          <a:off x="7320239" y="2021757"/>
          <a:ext cx="2026289" cy="33969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l" defTabSz="755650">
            <a:lnSpc>
              <a:spcPct val="90000"/>
            </a:lnSpc>
            <a:spcBef>
              <a:spcPct val="0"/>
            </a:spcBef>
            <a:spcAft>
              <a:spcPct val="35000"/>
            </a:spcAft>
            <a:buFont typeface="Arial" panose="020B0604020202020204" pitchFamily="34" charset="0"/>
            <a:buNone/>
          </a:pPr>
          <a:r>
            <a:rPr lang="en-GB" sz="1700" kern="1200"/>
            <a:t>Disseminate information</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Training</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Resources</a:t>
          </a:r>
        </a:p>
      </dsp:txBody>
      <dsp:txXfrm>
        <a:off x="7379587" y="2081105"/>
        <a:ext cx="1907593" cy="3278213"/>
      </dsp:txXfrm>
    </dsp:sp>
    <dsp:sp modelId="{BC142080-C79F-4A88-A047-E52FABC2766D}">
      <dsp:nvSpPr>
        <dsp:cNvPr id="0" name=""/>
        <dsp:cNvSpPr/>
      </dsp:nvSpPr>
      <dsp:spPr>
        <a:xfrm>
          <a:off x="9398275" y="1526192"/>
          <a:ext cx="1938630" cy="886018"/>
        </a:xfrm>
        <a:prstGeom prst="chevron">
          <a:avLst>
            <a:gd name="adj" fmla="val 4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D5DD9B-0B44-49CF-8E3A-50BF9644066A}">
      <dsp:nvSpPr>
        <dsp:cNvPr id="0" name=""/>
        <dsp:cNvSpPr/>
      </dsp:nvSpPr>
      <dsp:spPr>
        <a:xfrm>
          <a:off x="9668617" y="2021757"/>
          <a:ext cx="2026289" cy="3396909"/>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l" defTabSz="755650">
            <a:lnSpc>
              <a:spcPct val="90000"/>
            </a:lnSpc>
            <a:spcBef>
              <a:spcPct val="0"/>
            </a:spcBef>
            <a:spcAft>
              <a:spcPct val="35000"/>
            </a:spcAft>
            <a:buFont typeface="Arial" panose="020B0604020202020204" pitchFamily="34" charset="0"/>
            <a:buNone/>
          </a:pPr>
          <a:r>
            <a:rPr lang="en-GB" sz="1700" kern="1200"/>
            <a:t>Implementation of new scheme</a:t>
          </a:r>
        </a:p>
        <a:p>
          <a:pPr marL="0" lvl="0" indent="0" algn="l" defTabSz="755650">
            <a:lnSpc>
              <a:spcPct val="90000"/>
            </a:lnSpc>
            <a:spcBef>
              <a:spcPct val="0"/>
            </a:spcBef>
            <a:spcAft>
              <a:spcPct val="35000"/>
            </a:spcAft>
            <a:buFont typeface="Arial" panose="020B0604020202020204" pitchFamily="34" charset="0"/>
            <a:buNone/>
          </a:pPr>
          <a:endParaRPr lang="en-GB" sz="1000" kern="1200"/>
        </a:p>
        <a:p>
          <a:pPr marL="0" lvl="0" indent="0" algn="l" defTabSz="755650">
            <a:lnSpc>
              <a:spcPct val="90000"/>
            </a:lnSpc>
            <a:spcBef>
              <a:spcPct val="0"/>
            </a:spcBef>
            <a:spcAft>
              <a:spcPct val="35000"/>
            </a:spcAft>
            <a:buFont typeface="Arial" panose="020B0604020202020204" pitchFamily="34" charset="0"/>
            <a:buNone/>
          </a:pPr>
          <a:r>
            <a:rPr lang="en-GB" sz="1700" kern="1200"/>
            <a:t>Transitional arrangements</a:t>
          </a:r>
        </a:p>
      </dsp:txBody>
      <dsp:txXfrm>
        <a:off x="9727965" y="2081105"/>
        <a:ext cx="1907593" cy="327821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3508"/>
          </a:xfrm>
          <a:prstGeom prst="rect">
            <a:avLst/>
          </a:prstGeom>
        </p:spPr>
        <p:txBody>
          <a:bodyPr vert="horz" lIns="94768" tIns="47384" rIns="94768" bIns="47384" rtlCol="0"/>
          <a:lstStyle>
            <a:lvl1pPr algn="l">
              <a:defRPr sz="1200"/>
            </a:lvl1pPr>
          </a:lstStyle>
          <a:p>
            <a:endParaRPr lang="en-US"/>
          </a:p>
        </p:txBody>
      </p:sp>
      <p:sp>
        <p:nvSpPr>
          <p:cNvPr id="3" name="Date Placeholder 2"/>
          <p:cNvSpPr>
            <a:spLocks noGrp="1"/>
          </p:cNvSpPr>
          <p:nvPr>
            <p:ph type="dt" idx="1"/>
          </p:nvPr>
        </p:nvSpPr>
        <p:spPr>
          <a:xfrm>
            <a:off x="4021295" y="0"/>
            <a:ext cx="3076363" cy="513508"/>
          </a:xfrm>
          <a:prstGeom prst="rect">
            <a:avLst/>
          </a:prstGeom>
        </p:spPr>
        <p:txBody>
          <a:bodyPr vert="horz" lIns="94768" tIns="47384" rIns="94768" bIns="47384" rtlCol="0"/>
          <a:lstStyle>
            <a:lvl1pPr algn="r">
              <a:defRPr sz="1200"/>
            </a:lvl1pPr>
          </a:lstStyle>
          <a:p>
            <a:fld id="{20FF9504-8A41-4E4B-8FF8-C6285B05FC80}" type="datetimeFigureOut">
              <a:rPr lang="en-US" smtClean="0"/>
              <a:t>2/14/2022</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4768" tIns="47384" rIns="94768" bIns="47384" rtlCol="0" anchor="ctr"/>
          <a:lstStyle/>
          <a:p>
            <a:endParaRPr lang="en-US"/>
          </a:p>
        </p:txBody>
      </p:sp>
      <p:sp>
        <p:nvSpPr>
          <p:cNvPr id="5" name="Notes Placeholder 4"/>
          <p:cNvSpPr>
            <a:spLocks noGrp="1"/>
          </p:cNvSpPr>
          <p:nvPr>
            <p:ph type="body" sz="quarter" idx="3"/>
          </p:nvPr>
        </p:nvSpPr>
        <p:spPr>
          <a:xfrm>
            <a:off x="709931" y="4925407"/>
            <a:ext cx="5679440" cy="4029879"/>
          </a:xfrm>
          <a:prstGeom prst="rect">
            <a:avLst/>
          </a:prstGeom>
        </p:spPr>
        <p:txBody>
          <a:bodyPr vert="horz" lIns="94768" tIns="47384" rIns="94768" bIns="47384"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1" y="9721107"/>
            <a:ext cx="3076363" cy="513507"/>
          </a:xfrm>
          <a:prstGeom prst="rect">
            <a:avLst/>
          </a:prstGeom>
        </p:spPr>
        <p:txBody>
          <a:bodyPr vert="horz" lIns="94768" tIns="47384" rIns="94768" bIns="47384" rtlCol="0" anchor="b"/>
          <a:lstStyle>
            <a:lvl1pPr algn="l">
              <a:defRPr sz="1200"/>
            </a:lvl1pPr>
          </a:lstStyle>
          <a:p>
            <a:endParaRPr lang="en-US"/>
          </a:p>
        </p:txBody>
      </p:sp>
      <p:sp>
        <p:nvSpPr>
          <p:cNvPr id="7" name="Slide Number Placeholder 6"/>
          <p:cNvSpPr>
            <a:spLocks noGrp="1"/>
          </p:cNvSpPr>
          <p:nvPr>
            <p:ph type="sldNum" sz="quarter" idx="5"/>
          </p:nvPr>
        </p:nvSpPr>
        <p:spPr>
          <a:xfrm>
            <a:off x="4021295" y="9721107"/>
            <a:ext cx="3076363" cy="513507"/>
          </a:xfrm>
          <a:prstGeom prst="rect">
            <a:avLst/>
          </a:prstGeom>
        </p:spPr>
        <p:txBody>
          <a:bodyPr vert="horz" lIns="94768" tIns="47384" rIns="94768" bIns="47384" rtlCol="0" anchor="b"/>
          <a:lstStyle>
            <a:lvl1pPr algn="r">
              <a:defRPr sz="1200"/>
            </a:lvl1pPr>
          </a:lstStyle>
          <a:p>
            <a:fld id="{88E4D92B-63FC-A34A-90C0-1F3E4CD815E0}" type="slidenum">
              <a:rPr lang="en-US" smtClean="0"/>
              <a:t>‹#›</a:t>
            </a:fld>
            <a:endParaRPr lang="en-US"/>
          </a:p>
        </p:txBody>
      </p:sp>
    </p:spTree>
    <p:extLst>
      <p:ext uri="{BB962C8B-B14F-4D97-AF65-F5344CB8AC3E}">
        <p14:creationId xmlns:p14="http://schemas.microsoft.com/office/powerpoint/2010/main" val="600548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Thank you to the 313 PCCs that participated in the this survey which represents 72% of our parishes and thank you for the all the additional feedback you provided, some with comprehensive and considered views and suggestions</a:t>
            </a:r>
          </a:p>
        </p:txBody>
      </p:sp>
      <p:sp>
        <p:nvSpPr>
          <p:cNvPr id="4" name="Slide Number Placeholder 3"/>
          <p:cNvSpPr>
            <a:spLocks noGrp="1"/>
          </p:cNvSpPr>
          <p:nvPr>
            <p:ph type="sldNum" sz="quarter" idx="5"/>
          </p:nvPr>
        </p:nvSpPr>
        <p:spPr/>
        <p:txBody>
          <a:bodyPr/>
          <a:lstStyle/>
          <a:p>
            <a:fld id="{88E4D92B-63FC-A34A-90C0-1F3E4CD815E0}" type="slidenum">
              <a:rPr lang="en-US" smtClean="0"/>
              <a:t>1</a:t>
            </a:fld>
            <a:endParaRPr lang="en-US"/>
          </a:p>
        </p:txBody>
      </p:sp>
    </p:spTree>
    <p:extLst>
      <p:ext uri="{BB962C8B-B14F-4D97-AF65-F5344CB8AC3E}">
        <p14:creationId xmlns:p14="http://schemas.microsoft.com/office/powerpoint/2010/main" val="4038649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8E4D92B-63FC-A34A-90C0-1F3E4CD815E0}" type="slidenum">
              <a:rPr lang="en-US" smtClean="0"/>
              <a:t>10</a:t>
            </a:fld>
            <a:endParaRPr lang="en-US"/>
          </a:p>
        </p:txBody>
      </p:sp>
    </p:spTree>
    <p:extLst>
      <p:ext uri="{BB962C8B-B14F-4D97-AF65-F5344CB8AC3E}">
        <p14:creationId xmlns:p14="http://schemas.microsoft.com/office/powerpoint/2010/main" val="1263841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691" indent="-177691">
              <a:buFont typeface="Arial" panose="020B0604020202020204" pitchFamily="34" charset="0"/>
              <a:buChar char="•"/>
            </a:pPr>
            <a:r>
              <a:rPr lang="en-GB" sz="1000"/>
              <a:t>This survey asked PCCs views about the current system – what is working or not working.  We did not include options and alternatives as this will be explored during the next stage of consultation</a:t>
            </a:r>
          </a:p>
        </p:txBody>
      </p:sp>
      <p:sp>
        <p:nvSpPr>
          <p:cNvPr id="4" name="Slide Number Placeholder 3"/>
          <p:cNvSpPr>
            <a:spLocks noGrp="1"/>
          </p:cNvSpPr>
          <p:nvPr>
            <p:ph type="sldNum" sz="quarter" idx="5"/>
          </p:nvPr>
        </p:nvSpPr>
        <p:spPr/>
        <p:txBody>
          <a:bodyPr/>
          <a:lstStyle/>
          <a:p>
            <a:fld id="{88E4D92B-63FC-A34A-90C0-1F3E4CD815E0}" type="slidenum">
              <a:rPr lang="en-US" smtClean="0"/>
              <a:t>2</a:t>
            </a:fld>
            <a:endParaRPr lang="en-US"/>
          </a:p>
        </p:txBody>
      </p:sp>
    </p:spTree>
    <p:extLst>
      <p:ext uri="{BB962C8B-B14F-4D97-AF65-F5344CB8AC3E}">
        <p14:creationId xmlns:p14="http://schemas.microsoft.com/office/powerpoint/2010/main" val="306103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691" indent="-177691">
              <a:buFont typeface="Arial" panose="020B0604020202020204" pitchFamily="34" charset="0"/>
              <a:buChar char="•"/>
            </a:pPr>
            <a:r>
              <a:rPr lang="en-GB" sz="1000"/>
              <a:t>There remains strong support for a membership-based system, but a range of views about how this is defined and therefore counted.</a:t>
            </a:r>
          </a:p>
          <a:p>
            <a:pPr marL="177691" indent="-177691">
              <a:buFont typeface="Arial" panose="020B0604020202020204" pitchFamily="34" charset="0"/>
              <a:buChar char="•"/>
            </a:pPr>
            <a:r>
              <a:rPr lang="en-GB" sz="1000">
                <a:latin typeface="Calibri" panose="020F0502020204030204" pitchFamily="34" charset="0"/>
                <a:ea typeface="Calibri" panose="020F0502020204030204" pitchFamily="34" charset="0"/>
                <a:cs typeface="Times New Roman" panose="02020603050405020304" pitchFamily="18" charset="0"/>
              </a:rPr>
              <a:t>Many parishes stated that the current count is not fit for purpose, is open to interpretation, considered a cumbersome process and would welcomed clearer guidance</a:t>
            </a:r>
            <a:endParaRPr lang="en-GB" sz="1000"/>
          </a:p>
          <a:p>
            <a:pPr marL="177691" indent="-177691">
              <a:buFont typeface="Arial" panose="020B0604020202020204" pitchFamily="34" charset="0"/>
              <a:buChar char="•"/>
            </a:pPr>
            <a:r>
              <a:rPr lang="en-GB" sz="1000"/>
              <a:t>There is also a call to review the 3-year rolling average (smoothing effect); particularly following COVID, it would accord too much weight to pre-pandemic figures.</a:t>
            </a:r>
          </a:p>
          <a:p>
            <a:pPr marL="177691" indent="-177691">
              <a:buFont typeface="Arial" panose="020B0604020202020204" pitchFamily="34" charset="0"/>
              <a:buChar char="•"/>
            </a:pPr>
            <a:endParaRPr lang="en-GB" sz="1000"/>
          </a:p>
          <a:p>
            <a:endParaRPr lang="en-GB" sz="1000"/>
          </a:p>
        </p:txBody>
      </p:sp>
      <p:sp>
        <p:nvSpPr>
          <p:cNvPr id="4" name="Slide Number Placeholder 3"/>
          <p:cNvSpPr>
            <a:spLocks noGrp="1"/>
          </p:cNvSpPr>
          <p:nvPr>
            <p:ph type="sldNum" sz="quarter" idx="5"/>
          </p:nvPr>
        </p:nvSpPr>
        <p:spPr/>
        <p:txBody>
          <a:bodyPr/>
          <a:lstStyle/>
          <a:p>
            <a:fld id="{88E4D92B-63FC-A34A-90C0-1F3E4CD815E0}" type="slidenum">
              <a:rPr lang="en-US" smtClean="0"/>
              <a:t>3</a:t>
            </a:fld>
            <a:endParaRPr lang="en-US"/>
          </a:p>
        </p:txBody>
      </p:sp>
    </p:spTree>
    <p:extLst>
      <p:ext uri="{BB962C8B-B14F-4D97-AF65-F5344CB8AC3E}">
        <p14:creationId xmlns:p14="http://schemas.microsoft.com/office/powerpoint/2010/main" val="229242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691" indent="-177691">
              <a:buFont typeface="Arial" panose="020B0604020202020204" pitchFamily="34" charset="0"/>
              <a:buChar char="•"/>
            </a:pPr>
            <a:r>
              <a:rPr lang="en-GB" sz="1000"/>
              <a:t>Parishes see supporting each other as part of living out our faith, responding to a generous God.  Questions were raised as to what is reasonable to expect when we say ‘to give a little more’</a:t>
            </a:r>
          </a:p>
          <a:p>
            <a:pPr marL="177691" indent="-177691">
              <a:buFont typeface="Arial" panose="020B0604020202020204" pitchFamily="34" charset="0"/>
              <a:buChar char="•"/>
            </a:pPr>
            <a:r>
              <a:rPr lang="en-GB" sz="1000"/>
              <a:t>The way we currently assess relative affluence generated the most feedback  and most do not support the current self-assed approach, stating it is to subjective.</a:t>
            </a:r>
          </a:p>
          <a:p>
            <a:pPr marL="177691" indent="-177691">
              <a:buFont typeface="Arial" panose="020B0604020202020204" pitchFamily="34" charset="0"/>
              <a:buChar char="•"/>
            </a:pPr>
            <a:r>
              <a:rPr lang="en-GB" sz="1000"/>
              <a:t>If it is to remain part of the system, it needs to be measured in a transparent and objective way.</a:t>
            </a:r>
          </a:p>
        </p:txBody>
      </p:sp>
      <p:sp>
        <p:nvSpPr>
          <p:cNvPr id="4" name="Slide Number Placeholder 3"/>
          <p:cNvSpPr>
            <a:spLocks noGrp="1"/>
          </p:cNvSpPr>
          <p:nvPr>
            <p:ph type="sldNum" sz="quarter" idx="5"/>
          </p:nvPr>
        </p:nvSpPr>
        <p:spPr/>
        <p:txBody>
          <a:bodyPr/>
          <a:lstStyle/>
          <a:p>
            <a:fld id="{88E4D92B-63FC-A34A-90C0-1F3E4CD815E0}" type="slidenum">
              <a:rPr lang="en-US" smtClean="0"/>
              <a:t>4</a:t>
            </a:fld>
            <a:endParaRPr lang="en-US"/>
          </a:p>
        </p:txBody>
      </p:sp>
    </p:spTree>
    <p:extLst>
      <p:ext uri="{BB962C8B-B14F-4D97-AF65-F5344CB8AC3E}">
        <p14:creationId xmlns:p14="http://schemas.microsoft.com/office/powerpoint/2010/main" val="1284738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691" indent="-177691">
              <a:buFont typeface="Arial" panose="020B0604020202020204" pitchFamily="34" charset="0"/>
              <a:buChar char="•"/>
            </a:pPr>
            <a:r>
              <a:rPr lang="en-GB" sz="1000"/>
              <a:t>It is evident from the feedback that modification for ministry provision is not widely understood and there are wide-ranging issues when we link share to ministry provision, such as:</a:t>
            </a:r>
          </a:p>
          <a:p>
            <a:pPr marL="651533" lvl="1" indent="-177691">
              <a:buFont typeface="Arial" panose="020B0604020202020204" pitchFamily="34" charset="0"/>
              <a:buChar char="•"/>
            </a:pPr>
            <a:r>
              <a:rPr lang="en-GB" sz="1000"/>
              <a:t>The need for ministry vs ability to pay</a:t>
            </a:r>
          </a:p>
          <a:p>
            <a:pPr marL="651533" lvl="1" indent="-177691" defTabSz="947684">
              <a:buFont typeface="Arial" panose="020B0604020202020204" pitchFamily="34" charset="0"/>
              <a:buChar char="•"/>
              <a:defRPr/>
            </a:pPr>
            <a:r>
              <a:rPr lang="en-GB" sz="1000"/>
              <a:t>Geographical realities for rural benefices that include a number of churches spread over a wide area</a:t>
            </a:r>
          </a:p>
          <a:p>
            <a:pPr marL="651533" lvl="1" indent="-177691" defTabSz="947684">
              <a:buFont typeface="Arial" panose="020B0604020202020204" pitchFamily="34" charset="0"/>
              <a:buChar char="•"/>
              <a:defRPr/>
            </a:pPr>
            <a:r>
              <a:rPr lang="en-GB" sz="1000"/>
              <a:t>Considering other ministry resources available, such as retired and self-supporting clergy and lay leaders etc.</a:t>
            </a:r>
          </a:p>
        </p:txBody>
      </p:sp>
      <p:sp>
        <p:nvSpPr>
          <p:cNvPr id="4" name="Slide Number Placeholder 3"/>
          <p:cNvSpPr>
            <a:spLocks noGrp="1"/>
          </p:cNvSpPr>
          <p:nvPr>
            <p:ph type="sldNum" sz="quarter" idx="5"/>
          </p:nvPr>
        </p:nvSpPr>
        <p:spPr/>
        <p:txBody>
          <a:bodyPr/>
          <a:lstStyle/>
          <a:p>
            <a:fld id="{88E4D92B-63FC-A34A-90C0-1F3E4CD815E0}" type="slidenum">
              <a:rPr lang="en-US" smtClean="0"/>
              <a:t>5</a:t>
            </a:fld>
            <a:endParaRPr lang="en-US"/>
          </a:p>
        </p:txBody>
      </p:sp>
    </p:spTree>
    <p:extLst>
      <p:ext uri="{BB962C8B-B14F-4D97-AF65-F5344CB8AC3E}">
        <p14:creationId xmlns:p14="http://schemas.microsoft.com/office/powerpoint/2010/main" val="274602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This slides summarises the findings from the survey.  I’d like to read a handful of PCC comments that provides further context:</a:t>
            </a:r>
          </a:p>
          <a:p>
            <a:endParaRPr lang="en-GB" sz="1000"/>
          </a:p>
          <a:p>
            <a:pPr marL="177691" indent="-177691">
              <a:buFont typeface="Arial" panose="020B0604020202020204" pitchFamily="34" charset="0"/>
              <a:buChar char="•"/>
            </a:pPr>
            <a:r>
              <a:rPr lang="en-GB" sz="1000"/>
              <a:t>“A system that’s heavily weighted towards membership numbers is seen as a tax on growth”</a:t>
            </a:r>
            <a:endParaRPr lang="en-GB" sz="1000">
              <a:latin typeface="Calibri" panose="020F0502020204030204" pitchFamily="34" charset="0"/>
              <a:ea typeface="Calibri" panose="020F0502020204030204" pitchFamily="34" charset="0"/>
              <a:cs typeface="Times New Roman" panose="02020603050405020304" pitchFamily="18" charset="0"/>
            </a:endParaRPr>
          </a:p>
          <a:p>
            <a:pPr marL="177691" indent="-177691">
              <a:buFont typeface="Arial" panose="020B0604020202020204" pitchFamily="34" charset="0"/>
              <a:buChar char="•"/>
            </a:pPr>
            <a:r>
              <a:rPr lang="en-GB" sz="1000"/>
              <a:t>“</a:t>
            </a:r>
            <a:r>
              <a:rPr lang="en-GB" sz="1000">
                <a:latin typeface="Calibri" panose="020F0502020204030204" pitchFamily="34" charset="0"/>
                <a:ea typeface="Calibri" panose="020F0502020204030204" pitchFamily="34" charset="0"/>
                <a:cs typeface="Times New Roman" panose="02020603050405020304" pitchFamily="18" charset="0"/>
              </a:rPr>
              <a:t>membership and assumed affluence of parishioners does not equate with means or willingness to donate”</a:t>
            </a:r>
            <a:endParaRPr lang="en-GB" sz="1000"/>
          </a:p>
          <a:p>
            <a:pPr marL="177691" indent="-177691">
              <a:buFont typeface="Arial" panose="020B0604020202020204" pitchFamily="34" charset="0"/>
              <a:buChar char="•"/>
            </a:pPr>
            <a:r>
              <a:rPr lang="en-GB" sz="1000"/>
              <a:t>“as a benefice which includes a number of churches spread over a wide rural area, we need more clergy than would be the case in an urban benefice.  We should not be penalised because our clergy to supporter ratio is higher than elsewhere.”</a:t>
            </a:r>
          </a:p>
          <a:p>
            <a:pPr marL="177691" indent="-177691">
              <a:buFont typeface="Arial" panose="020B0604020202020204" pitchFamily="34" charset="0"/>
              <a:buChar char="•"/>
            </a:pPr>
            <a:r>
              <a:rPr lang="en-GB" sz="1000">
                <a:solidFill>
                  <a:srgbClr val="262626"/>
                </a:solidFill>
                <a:latin typeface="Calibri" panose="020F0502020204030204" pitchFamily="34" charset="0"/>
                <a:ea typeface="Calibri" panose="020F0502020204030204" pitchFamily="34" charset="0"/>
                <a:cs typeface="Times New Roman" panose="02020603050405020304" pitchFamily="18" charset="0"/>
              </a:rPr>
              <a:t>“if the church aspires to remain present in these places, it must find sustainable and fair mechanisms to fund the ministry without penalising the faithful few who labour there”</a:t>
            </a:r>
            <a:endParaRPr lang="en-GB" sz="100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8E4D92B-63FC-A34A-90C0-1F3E4CD815E0}" type="slidenum">
              <a:rPr lang="en-US" smtClean="0"/>
              <a:t>6</a:t>
            </a:fld>
            <a:endParaRPr lang="en-US"/>
          </a:p>
        </p:txBody>
      </p:sp>
    </p:spTree>
    <p:extLst>
      <p:ext uri="{BB962C8B-B14F-4D97-AF65-F5344CB8AC3E}">
        <p14:creationId xmlns:p14="http://schemas.microsoft.com/office/powerpoint/2010/main" val="3937537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Having reviewed the survey results and feedback from parishes, the Fairer Share Review Group is recommending to Bishop’s Council that we continue with the current system in 2023 with some tweaks and to introduce wider changes or a new system in 2024.</a:t>
            </a:r>
          </a:p>
          <a:p>
            <a:endParaRPr lang="en-GB" sz="1000"/>
          </a:p>
          <a:p>
            <a:r>
              <a:rPr lang="en-GB" sz="1000"/>
              <a:t>This will help us to:</a:t>
            </a:r>
          </a:p>
          <a:p>
            <a:pPr marL="177691" indent="-177691">
              <a:buFont typeface="Arial" panose="020B0604020202020204" pitchFamily="34" charset="0"/>
              <a:buChar char="•"/>
            </a:pPr>
            <a:r>
              <a:rPr lang="en-GB" sz="1000"/>
              <a:t>Manage the expectations of change:  changing the fairer share scheme and apportionment to parishes, does not address the fundamental issue that the diocesan budget, which is mainly the cost of ministry provision and support (84%) is fixed and not very flexible.</a:t>
            </a:r>
          </a:p>
          <a:p>
            <a:pPr marL="177691" indent="-177691">
              <a:buFont typeface="Arial" panose="020B0604020202020204" pitchFamily="34" charset="0"/>
              <a:buChar char="•"/>
            </a:pPr>
            <a:r>
              <a:rPr lang="en-GB" sz="1000"/>
              <a:t>It is important that Share reflects ministry and mission provision, and with the Bishop Designate arriving later this year we need to leave space to align the Share system to any changes that might be upcoming</a:t>
            </a:r>
          </a:p>
          <a:p>
            <a:pPr marL="177691" indent="-177691">
              <a:buFont typeface="Arial" panose="020B0604020202020204" pitchFamily="34" charset="0"/>
              <a:buChar char="•"/>
            </a:pPr>
            <a:r>
              <a:rPr lang="en-GB" sz="1000"/>
              <a:t>We want to have sufficient time to explore different scheme options and the impact of these in the next phase of the consultation.</a:t>
            </a:r>
          </a:p>
        </p:txBody>
      </p:sp>
      <p:sp>
        <p:nvSpPr>
          <p:cNvPr id="4" name="Slide Number Placeholder 3"/>
          <p:cNvSpPr>
            <a:spLocks noGrp="1"/>
          </p:cNvSpPr>
          <p:nvPr>
            <p:ph type="sldNum" sz="quarter" idx="5"/>
          </p:nvPr>
        </p:nvSpPr>
        <p:spPr/>
        <p:txBody>
          <a:bodyPr/>
          <a:lstStyle/>
          <a:p>
            <a:fld id="{88E4D92B-63FC-A34A-90C0-1F3E4CD815E0}" type="slidenum">
              <a:rPr lang="en-US" smtClean="0"/>
              <a:t>7</a:t>
            </a:fld>
            <a:endParaRPr lang="en-US"/>
          </a:p>
        </p:txBody>
      </p:sp>
    </p:spTree>
    <p:extLst>
      <p:ext uri="{BB962C8B-B14F-4D97-AF65-F5344CB8AC3E}">
        <p14:creationId xmlns:p14="http://schemas.microsoft.com/office/powerpoint/2010/main" val="1306127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The proposed changes for 2023 are in response to points raised as part of the survey</a:t>
            </a:r>
          </a:p>
          <a:p>
            <a:pPr marL="177691" indent="-177691">
              <a:buFont typeface="Arial" panose="020B0604020202020204" pitchFamily="34" charset="0"/>
              <a:buChar char="•"/>
            </a:pPr>
            <a:r>
              <a:rPr lang="en-GB" sz="1000"/>
              <a:t>A membership count in May</a:t>
            </a:r>
          </a:p>
          <a:p>
            <a:pPr marL="177691" indent="-177691">
              <a:buFont typeface="Arial" panose="020B0604020202020204" pitchFamily="34" charset="0"/>
              <a:buChar char="•"/>
            </a:pPr>
            <a:r>
              <a:rPr lang="en-GB" sz="1000"/>
              <a:t>Changing the 3-year rolling average to a 2-year figure based on the pre and post pandemic count.</a:t>
            </a:r>
          </a:p>
          <a:p>
            <a:pPr marL="177691" indent="-177691">
              <a:buFont typeface="Arial" panose="020B0604020202020204" pitchFamily="34" charset="0"/>
              <a:buChar char="•"/>
            </a:pPr>
            <a:r>
              <a:rPr lang="en-GB" sz="1000"/>
              <a:t>To assist parishes when assessing relative affluence we will make socio-economic indices available</a:t>
            </a:r>
          </a:p>
          <a:p>
            <a:pPr marL="177691" indent="-177691">
              <a:buFont typeface="Arial" panose="020B0604020202020204" pitchFamily="34" charset="0"/>
              <a:buChar char="•"/>
            </a:pPr>
            <a:r>
              <a:rPr lang="en-GB" sz="1000"/>
              <a:t>We will provide more information around the modification adjustment that we hope will help to explain it better</a:t>
            </a:r>
          </a:p>
        </p:txBody>
      </p:sp>
      <p:sp>
        <p:nvSpPr>
          <p:cNvPr id="4" name="Slide Number Placeholder 3"/>
          <p:cNvSpPr>
            <a:spLocks noGrp="1"/>
          </p:cNvSpPr>
          <p:nvPr>
            <p:ph type="sldNum" sz="quarter" idx="5"/>
          </p:nvPr>
        </p:nvSpPr>
        <p:spPr/>
        <p:txBody>
          <a:bodyPr/>
          <a:lstStyle/>
          <a:p>
            <a:fld id="{88E4D92B-63FC-A34A-90C0-1F3E4CD815E0}" type="slidenum">
              <a:rPr lang="en-US" smtClean="0"/>
              <a:t>8</a:t>
            </a:fld>
            <a:endParaRPr lang="en-US"/>
          </a:p>
        </p:txBody>
      </p:sp>
    </p:spTree>
    <p:extLst>
      <p:ext uri="{BB962C8B-B14F-4D97-AF65-F5344CB8AC3E}">
        <p14:creationId xmlns:p14="http://schemas.microsoft.com/office/powerpoint/2010/main" val="2781409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a:t>The next stage of the consultation is to explore options and alternatives. We want to do this well and will make information available to enable parishes and Deanery Synods, to have time for discussions, raise questions and give their views between now and the Summer.  </a:t>
            </a:r>
          </a:p>
          <a:p>
            <a:endParaRPr lang="en-GB" sz="1000"/>
          </a:p>
          <a:p>
            <a:r>
              <a:rPr lang="en-GB" sz="1000"/>
              <a:t>Next week through Working Together and email, we will share this presentation and recording, as well as a Survey Results Digest that includes responses and suggestions from parishes.  Also included is more information on what share pays for and the diocesan budget, as several PCCs asked questions around this.</a:t>
            </a:r>
          </a:p>
          <a:p>
            <a:endParaRPr lang="en-GB" sz="1000"/>
          </a:p>
          <a:p>
            <a:r>
              <a:rPr lang="en-GB" sz="1000"/>
              <a:t>We will refresh the work we have done looking at share schemes from other dioceses and make this available to you.</a:t>
            </a:r>
          </a:p>
          <a:p>
            <a:endParaRPr lang="en-GB" sz="1000"/>
          </a:p>
          <a:p>
            <a:r>
              <a:rPr lang="en-GB" sz="1000"/>
              <a:t>There will be focus group discussions in May, so please let either myself or Liz Ashmead know if you would like to participate.</a:t>
            </a:r>
          </a:p>
          <a:p>
            <a:endParaRPr lang="en-GB" sz="1000"/>
          </a:p>
          <a:p>
            <a:r>
              <a:rPr lang="en-GB" sz="1000"/>
              <a:t>By June this year we would like to invite PCCs to participate in a follow-on survey on share options and alternatives to gather your views.</a:t>
            </a:r>
          </a:p>
          <a:p>
            <a:endParaRPr lang="en-GB" sz="1000"/>
          </a:p>
          <a:p>
            <a:r>
              <a:rPr lang="en-GB" sz="1000"/>
              <a:t>As already mentioned, the recommendation is to launch wider changes or a new system in 2024, and therefore we are working towards Bishop’s Council taking a decision by June 2023, leaving the remainder of the year to get ready and provide resources and support to parishes.</a:t>
            </a:r>
          </a:p>
        </p:txBody>
      </p:sp>
      <p:sp>
        <p:nvSpPr>
          <p:cNvPr id="4" name="Slide Number Placeholder 3"/>
          <p:cNvSpPr>
            <a:spLocks noGrp="1"/>
          </p:cNvSpPr>
          <p:nvPr>
            <p:ph type="sldNum" sz="quarter" idx="5"/>
          </p:nvPr>
        </p:nvSpPr>
        <p:spPr/>
        <p:txBody>
          <a:bodyPr/>
          <a:lstStyle/>
          <a:p>
            <a:fld id="{88E4D92B-63FC-A34A-90C0-1F3E4CD815E0}" type="slidenum">
              <a:rPr lang="en-US" smtClean="0"/>
              <a:t>9</a:t>
            </a:fld>
            <a:endParaRPr lang="en-US"/>
          </a:p>
        </p:txBody>
      </p:sp>
    </p:spTree>
    <p:extLst>
      <p:ext uri="{BB962C8B-B14F-4D97-AF65-F5344CB8AC3E}">
        <p14:creationId xmlns:p14="http://schemas.microsoft.com/office/powerpoint/2010/main" val="529762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24EB32F-0D23-E948-BE04-C413C6C9691E}"/>
              </a:ext>
            </a:extLst>
          </p:cNvPr>
          <p:cNvSpPr>
            <a:spLocks noGrp="1"/>
          </p:cNvSpPr>
          <p:nvPr>
            <p:ph type="subTitle" idx="1"/>
          </p:nvPr>
        </p:nvSpPr>
        <p:spPr>
          <a:xfrm>
            <a:off x="1524000" y="3602038"/>
            <a:ext cx="9144000" cy="1655762"/>
          </a:xfrm>
        </p:spPr>
        <p:txBody>
          <a:bodyPr/>
          <a:lstStyle>
            <a:lvl1pPr marL="0" indent="0" algn="ctr">
              <a:buNone/>
              <a:defRPr sz="2400">
                <a:solidFill>
                  <a:srgbClr val="66666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EB4D3FF5-DB66-C047-9C0A-D4D6CFB6481A}"/>
              </a:ext>
            </a:extLst>
          </p:cNvPr>
          <p:cNvSpPr>
            <a:spLocks noGrp="1"/>
          </p:cNvSpPr>
          <p:nvPr>
            <p:ph type="title"/>
          </p:nvPr>
        </p:nvSpPr>
        <p:spPr>
          <a:xfrm>
            <a:off x="838200" y="2468148"/>
            <a:ext cx="10515600" cy="787814"/>
          </a:xfrm>
        </p:spPr>
        <p:txBody>
          <a:bodyPr>
            <a:normAutofit/>
          </a:bodyPr>
          <a:lstStyle>
            <a:lvl1pPr algn="ctr">
              <a:defRPr sz="4800">
                <a:solidFill>
                  <a:srgbClr val="8377B6"/>
                </a:solidFill>
              </a:defRPr>
            </a:lvl1pPr>
          </a:lstStyle>
          <a:p>
            <a:r>
              <a:rPr lang="en-US"/>
              <a:t>Click to edit Master title style</a:t>
            </a:r>
          </a:p>
        </p:txBody>
      </p:sp>
      <p:sp>
        <p:nvSpPr>
          <p:cNvPr id="9" name="Date Placeholder 8">
            <a:extLst>
              <a:ext uri="{FF2B5EF4-FFF2-40B4-BE49-F238E27FC236}">
                <a16:creationId xmlns:a16="http://schemas.microsoft.com/office/drawing/2014/main" id="{1DF5E517-12C6-5041-85B8-09DB2D24F587}"/>
              </a:ext>
            </a:extLst>
          </p:cNvPr>
          <p:cNvSpPr>
            <a:spLocks noGrp="1"/>
          </p:cNvSpPr>
          <p:nvPr>
            <p:ph type="dt" sz="half" idx="10"/>
          </p:nvPr>
        </p:nvSpPr>
        <p:spPr/>
        <p:txBody>
          <a:bodyPr/>
          <a:lstStyle/>
          <a:p>
            <a:endParaRPr lang="en-US"/>
          </a:p>
        </p:txBody>
      </p:sp>
      <p:sp>
        <p:nvSpPr>
          <p:cNvPr id="10" name="Slide Number Placeholder 9">
            <a:extLst>
              <a:ext uri="{FF2B5EF4-FFF2-40B4-BE49-F238E27FC236}">
                <a16:creationId xmlns:a16="http://schemas.microsoft.com/office/drawing/2014/main" id="{51075C41-F1FB-C24B-AAB2-F8A71DC67BDD}"/>
              </a:ext>
            </a:extLst>
          </p:cNvPr>
          <p:cNvSpPr>
            <a:spLocks noGrp="1"/>
          </p:cNvSpPr>
          <p:nvPr>
            <p:ph type="sldNum" sz="quarter" idx="11"/>
          </p:nvPr>
        </p:nvSpPr>
        <p:spPr/>
        <p:txBody>
          <a:bodyPr/>
          <a:lstStyle/>
          <a:p>
            <a:fld id="{66CA7FEF-9A17-054B-BA9C-D7256601F69D}" type="slidenum">
              <a:rPr lang="en-US" smtClean="0"/>
              <a:pPr/>
              <a:t>‹#›</a:t>
            </a:fld>
            <a:endParaRPr lang="en-US"/>
          </a:p>
        </p:txBody>
      </p:sp>
    </p:spTree>
    <p:extLst>
      <p:ext uri="{BB962C8B-B14F-4D97-AF65-F5344CB8AC3E}">
        <p14:creationId xmlns:p14="http://schemas.microsoft.com/office/powerpoint/2010/main" val="1925468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91B2-7B08-7744-9698-AF18132EA0D8}"/>
              </a:ext>
            </a:extLst>
          </p:cNvPr>
          <p:cNvSpPr>
            <a:spLocks noGrp="1"/>
          </p:cNvSpPr>
          <p:nvPr>
            <p:ph type="title"/>
          </p:nvPr>
        </p:nvSpPr>
        <p:spPr/>
        <p:txBody>
          <a:bodyPr>
            <a:normAutofit/>
          </a:bodyPr>
          <a:lstStyle>
            <a:lvl1pPr>
              <a:defRPr lang="en-US" sz="3600" dirty="0">
                <a:solidFill>
                  <a:srgbClr val="8377B6"/>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EF060A2-E660-2949-9FF7-12887C37AB84}"/>
              </a:ext>
            </a:extLst>
          </p:cNvPr>
          <p:cNvSpPr>
            <a:spLocks noGrp="1"/>
          </p:cNvSpPr>
          <p:nvPr>
            <p:ph idx="1"/>
          </p:nvPr>
        </p:nvSpPr>
        <p:spPr/>
        <p:txBody>
          <a:bodyPr/>
          <a:lstStyle>
            <a:lvl1pPr marL="228600" indent="-228600">
              <a:buFont typeface="Arial" panose="020B0604020202020204" pitchFamily="34" charset="0"/>
              <a:buChar char="•"/>
              <a:defRPr>
                <a:solidFill>
                  <a:srgbClr val="666666"/>
                </a:solidFill>
              </a:defRPr>
            </a:lvl1pPr>
            <a:lvl2pPr marL="685800" indent="-228600">
              <a:buFont typeface="Arial" panose="020B0604020202020204" pitchFamily="34" charset="0"/>
              <a:buChar char="•"/>
              <a:defRPr>
                <a:solidFill>
                  <a:srgbClr val="666666"/>
                </a:solidFill>
              </a:defRPr>
            </a:lvl2pPr>
            <a:lvl3pPr marL="1143000" indent="-228600">
              <a:buFont typeface="Courier New" panose="02070309020205020404" pitchFamily="49" charset="0"/>
              <a:buChar char="o"/>
              <a:defRPr>
                <a:solidFill>
                  <a:srgbClr val="666666"/>
                </a:solidFill>
              </a:defRPr>
            </a:lvl3pPr>
            <a:lvl4pPr marL="1600200" indent="-228600">
              <a:buFont typeface="Courier New" panose="02070309020205020404" pitchFamily="49" charset="0"/>
              <a:buChar char="o"/>
              <a:defRPr>
                <a:solidFill>
                  <a:srgbClr val="666666"/>
                </a:solidFill>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Date Placeholder 6">
            <a:extLst>
              <a:ext uri="{FF2B5EF4-FFF2-40B4-BE49-F238E27FC236}">
                <a16:creationId xmlns:a16="http://schemas.microsoft.com/office/drawing/2014/main" id="{04AF8390-EE6E-5D42-BC62-BFBF07553C1F}"/>
              </a:ext>
            </a:extLst>
          </p:cNvPr>
          <p:cNvSpPr>
            <a:spLocks noGrp="1"/>
          </p:cNvSpPr>
          <p:nvPr>
            <p:ph type="dt" sz="half" idx="10"/>
          </p:nvPr>
        </p:nvSpPr>
        <p:spPr/>
        <p:txBody>
          <a:bodyPr/>
          <a:lstStyle>
            <a:lvl1pPr>
              <a:defRPr>
                <a:solidFill>
                  <a:schemeClr val="bg1"/>
                </a:solidFill>
              </a:defRPr>
            </a:lvl1pPr>
          </a:lstStyle>
          <a:p>
            <a:endParaRPr lang="en-US"/>
          </a:p>
        </p:txBody>
      </p:sp>
      <p:sp>
        <p:nvSpPr>
          <p:cNvPr id="8" name="Slide Number Placeholder 7">
            <a:extLst>
              <a:ext uri="{FF2B5EF4-FFF2-40B4-BE49-F238E27FC236}">
                <a16:creationId xmlns:a16="http://schemas.microsoft.com/office/drawing/2014/main" id="{EF2930F6-12BE-F74A-8970-4EF3D9B261B9}"/>
              </a:ext>
            </a:extLst>
          </p:cNvPr>
          <p:cNvSpPr>
            <a:spLocks noGrp="1"/>
          </p:cNvSpPr>
          <p:nvPr>
            <p:ph type="sldNum" sz="quarter" idx="11"/>
          </p:nvPr>
        </p:nvSpPr>
        <p:spPr/>
        <p:txBody>
          <a:bodyPr/>
          <a:lstStyle>
            <a:lvl1pPr>
              <a:defRPr/>
            </a:lvl1pPr>
          </a:lstStyle>
          <a:p>
            <a:fld id="{8DC5A911-85DE-8546-84E0-654B5ED00718}" type="slidenum">
              <a:rPr lang="en-US" smtClean="0"/>
              <a:pPr/>
              <a:t>‹#›</a:t>
            </a:fld>
            <a:endParaRPr lang="en-US"/>
          </a:p>
        </p:txBody>
      </p:sp>
    </p:spTree>
    <p:extLst>
      <p:ext uri="{BB962C8B-B14F-4D97-AF65-F5344CB8AC3E}">
        <p14:creationId xmlns:p14="http://schemas.microsoft.com/office/powerpoint/2010/main" val="15610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7BB82-09CB-B64C-B1E1-7DEF8C48C56D}"/>
              </a:ext>
            </a:extLst>
          </p:cNvPr>
          <p:cNvSpPr>
            <a:spLocks noGrp="1"/>
          </p:cNvSpPr>
          <p:nvPr>
            <p:ph type="title"/>
          </p:nvPr>
        </p:nvSpPr>
        <p:spPr>
          <a:xfrm>
            <a:off x="831850" y="1709738"/>
            <a:ext cx="10515600" cy="1971011"/>
          </a:xfrm>
        </p:spPr>
        <p:txBody>
          <a:bodyPr anchor="b">
            <a:normAutofit/>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CD2EB3D9-41C2-3343-B109-D417E6F8592E}"/>
              </a:ext>
            </a:extLst>
          </p:cNvPr>
          <p:cNvSpPr>
            <a:spLocks noGrp="1"/>
          </p:cNvSpPr>
          <p:nvPr>
            <p:ph type="body" idx="1"/>
          </p:nvPr>
        </p:nvSpPr>
        <p:spPr>
          <a:xfrm>
            <a:off x="831850" y="3802384"/>
            <a:ext cx="10515600" cy="1500187"/>
          </a:xfrm>
        </p:spPr>
        <p:txBody>
          <a:bodyPr/>
          <a:lstStyle>
            <a:lvl1pPr marL="0" indent="0">
              <a:buNone/>
              <a:defRPr sz="2400">
                <a:solidFill>
                  <a:srgbClr val="66666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73994D-EC66-0F4C-A99B-FAD4E4A40E7F}"/>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5FE08250-4FFD-5C46-82E4-96AEDDF816F4}"/>
              </a:ext>
            </a:extLst>
          </p:cNvPr>
          <p:cNvSpPr>
            <a:spLocks noGrp="1"/>
          </p:cNvSpPr>
          <p:nvPr>
            <p:ph type="sldNum" sz="quarter" idx="12"/>
          </p:nvPr>
        </p:nvSpPr>
        <p:spPr/>
        <p:txBody>
          <a:bodyPr/>
          <a:lstStyle/>
          <a:p>
            <a:fld id="{66CA7FEF-9A17-054B-BA9C-D7256601F69D}" type="slidenum">
              <a:rPr lang="en-US" smtClean="0"/>
              <a:t>‹#›</a:t>
            </a:fld>
            <a:endParaRPr lang="en-US"/>
          </a:p>
        </p:txBody>
      </p:sp>
    </p:spTree>
    <p:extLst>
      <p:ext uri="{BB962C8B-B14F-4D97-AF65-F5344CB8AC3E}">
        <p14:creationId xmlns:p14="http://schemas.microsoft.com/office/powerpoint/2010/main" val="1569123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ivi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EDEAC14-9355-6044-9ACB-38CAEBC6613D}"/>
              </a:ext>
            </a:extLst>
          </p:cNvPr>
          <p:cNvSpPr/>
          <p:nvPr userDrawn="1"/>
        </p:nvSpPr>
        <p:spPr>
          <a:xfrm>
            <a:off x="8127600" y="0"/>
            <a:ext cx="4064400" cy="6858000"/>
          </a:xfrm>
          <a:prstGeom prst="rect">
            <a:avLst/>
          </a:prstGeom>
          <a:solidFill>
            <a:srgbClr val="837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a:extLst>
              <a:ext uri="{FF2B5EF4-FFF2-40B4-BE49-F238E27FC236}">
                <a16:creationId xmlns:a16="http://schemas.microsoft.com/office/drawing/2014/main" id="{74B7BB82-09CB-B64C-B1E1-7DEF8C48C56D}"/>
              </a:ext>
            </a:extLst>
          </p:cNvPr>
          <p:cNvSpPr>
            <a:spLocks noGrp="1"/>
          </p:cNvSpPr>
          <p:nvPr>
            <p:ph type="title"/>
          </p:nvPr>
        </p:nvSpPr>
        <p:spPr>
          <a:xfrm>
            <a:off x="831850" y="1709738"/>
            <a:ext cx="5754145" cy="1971011"/>
          </a:xfrm>
        </p:spPr>
        <p:txBody>
          <a:bodyPr anchor="b">
            <a:normAutofit/>
          </a:bodyPr>
          <a:lstStyle>
            <a:lvl1pPr>
              <a:defRPr sz="3600"/>
            </a:lvl1pPr>
          </a:lstStyle>
          <a:p>
            <a:r>
              <a:rPr lang="en-US"/>
              <a:t>Click to edit Master title style</a:t>
            </a:r>
          </a:p>
        </p:txBody>
      </p:sp>
      <p:sp>
        <p:nvSpPr>
          <p:cNvPr id="3" name="Text Placeholder 2">
            <a:extLst>
              <a:ext uri="{FF2B5EF4-FFF2-40B4-BE49-F238E27FC236}">
                <a16:creationId xmlns:a16="http://schemas.microsoft.com/office/drawing/2014/main" id="{CD2EB3D9-41C2-3343-B109-D417E6F8592E}"/>
              </a:ext>
            </a:extLst>
          </p:cNvPr>
          <p:cNvSpPr>
            <a:spLocks noGrp="1"/>
          </p:cNvSpPr>
          <p:nvPr>
            <p:ph type="body" idx="1"/>
          </p:nvPr>
        </p:nvSpPr>
        <p:spPr>
          <a:xfrm>
            <a:off x="831850" y="3802384"/>
            <a:ext cx="5754145" cy="1500187"/>
          </a:xfrm>
        </p:spPr>
        <p:txBody>
          <a:bodyPr/>
          <a:lstStyle>
            <a:lvl1pPr marL="0" indent="0">
              <a:buNone/>
              <a:defRPr sz="2400">
                <a:solidFill>
                  <a:srgbClr val="66666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73994D-EC66-0F4C-A99B-FAD4E4A40E7F}"/>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5FE08250-4FFD-5C46-82E4-96AEDDF816F4}"/>
              </a:ext>
            </a:extLst>
          </p:cNvPr>
          <p:cNvSpPr>
            <a:spLocks noGrp="1"/>
          </p:cNvSpPr>
          <p:nvPr>
            <p:ph type="sldNum" sz="quarter" idx="12"/>
          </p:nvPr>
        </p:nvSpPr>
        <p:spPr/>
        <p:txBody>
          <a:bodyPr/>
          <a:lstStyle/>
          <a:p>
            <a:fld id="{66CA7FEF-9A17-054B-BA9C-D7256601F69D}" type="slidenum">
              <a:rPr lang="en-US" smtClean="0"/>
              <a:t>‹#›</a:t>
            </a:fld>
            <a:endParaRPr lang="en-US"/>
          </a:p>
        </p:txBody>
      </p:sp>
      <p:pic>
        <p:nvPicPr>
          <p:cNvPr id="9" name="Picture 8" descr="Text&#10;&#10;Description automatically generated">
            <a:extLst>
              <a:ext uri="{FF2B5EF4-FFF2-40B4-BE49-F238E27FC236}">
                <a16:creationId xmlns:a16="http://schemas.microsoft.com/office/drawing/2014/main" id="{73CCD44E-9A9F-284F-AAB0-62582B1E812F}"/>
              </a:ext>
            </a:extLst>
          </p:cNvPr>
          <p:cNvPicPr>
            <a:picLocks noChangeAspect="1"/>
          </p:cNvPicPr>
          <p:nvPr userDrawn="1"/>
        </p:nvPicPr>
        <p:blipFill>
          <a:blip r:embed="rId3"/>
          <a:stretch>
            <a:fillRect/>
          </a:stretch>
        </p:blipFill>
        <p:spPr>
          <a:xfrm>
            <a:off x="9640776" y="388757"/>
            <a:ext cx="2071799" cy="700268"/>
          </a:xfrm>
          <a:prstGeom prst="rect">
            <a:avLst/>
          </a:prstGeom>
        </p:spPr>
      </p:pic>
    </p:spTree>
    <p:extLst>
      <p:ext uri="{BB962C8B-B14F-4D97-AF65-F5344CB8AC3E}">
        <p14:creationId xmlns:p14="http://schemas.microsoft.com/office/powerpoint/2010/main" val="245166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F26B4-7DA9-1C44-B3A9-A6EAA65D53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008F7D-4937-4547-8854-A57A5E58A22A}"/>
              </a:ext>
            </a:extLst>
          </p:cNvPr>
          <p:cNvSpPr>
            <a:spLocks noGrp="1"/>
          </p:cNvSpPr>
          <p:nvPr>
            <p:ph sz="half" idx="1"/>
          </p:nvPr>
        </p:nvSpPr>
        <p:spPr>
          <a:xfrm>
            <a:off x="838200" y="1825625"/>
            <a:ext cx="5181600" cy="4351338"/>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Courier New" panose="02070309020205020404" pitchFamily="49" charset="0"/>
              <a:buChar char="o"/>
              <a:defRPr/>
            </a:lvl3pPr>
            <a:lvl4pPr marL="1600200" indent="-228600">
              <a:buFont typeface="Courier New" panose="02070309020205020404" pitchFamily="49" charset="0"/>
              <a:buChar char="o"/>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72B30A3C-7D93-1B44-8916-871ADF081AD3}"/>
              </a:ext>
            </a:extLst>
          </p:cNvPr>
          <p:cNvSpPr>
            <a:spLocks noGrp="1"/>
          </p:cNvSpPr>
          <p:nvPr>
            <p:ph sz="half" idx="2"/>
          </p:nvPr>
        </p:nvSpPr>
        <p:spPr>
          <a:xfrm>
            <a:off x="6172200" y="1825625"/>
            <a:ext cx="5181600" cy="4351338"/>
          </a:xfrm>
        </p:spPr>
        <p:txBody>
          <a:bodyPr/>
          <a:lstStyle>
            <a:lvl1pPr marL="228600" indent="-228600">
              <a:buFont typeface="Arial" panose="020B0604020202020204" pitchFamily="34" charset="0"/>
              <a:buChar char="•"/>
              <a:defRPr/>
            </a:lvl1pPr>
            <a:lvl2pPr marL="685800" indent="-228600">
              <a:buFont typeface="Arial" panose="020B0604020202020204" pitchFamily="34" charset="0"/>
              <a:buChar char="•"/>
              <a:defRPr/>
            </a:lvl2pPr>
            <a:lvl3pPr marL="1143000" indent="-228600">
              <a:buFont typeface="Courier New" panose="02070309020205020404" pitchFamily="49" charset="0"/>
              <a:buChar char="o"/>
              <a:defRPr/>
            </a:lvl3pPr>
            <a:lvl4pPr marL="1600200" indent="-228600">
              <a:buFont typeface="Courier New" panose="02070309020205020404" pitchFamily="49" charset="0"/>
              <a:buChar char="o"/>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a:extLst>
              <a:ext uri="{FF2B5EF4-FFF2-40B4-BE49-F238E27FC236}">
                <a16:creationId xmlns:a16="http://schemas.microsoft.com/office/drawing/2014/main" id="{57DB5786-BE14-1E4C-A9F5-4EDBBCBE3383}"/>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9C7DCA14-F28F-8748-9409-33B46B4DE2EC}"/>
              </a:ext>
            </a:extLst>
          </p:cNvPr>
          <p:cNvSpPr>
            <a:spLocks noGrp="1"/>
          </p:cNvSpPr>
          <p:nvPr>
            <p:ph type="sldNum" sz="quarter" idx="12"/>
          </p:nvPr>
        </p:nvSpPr>
        <p:spPr/>
        <p:txBody>
          <a:bodyPr/>
          <a:lstStyle/>
          <a:p>
            <a:fld id="{66CA7FEF-9A17-054B-BA9C-D7256601F69D}" type="slidenum">
              <a:rPr lang="en-US" smtClean="0"/>
              <a:t>‹#›</a:t>
            </a:fld>
            <a:endParaRPr lang="en-US"/>
          </a:p>
        </p:txBody>
      </p:sp>
    </p:spTree>
    <p:extLst>
      <p:ext uri="{BB962C8B-B14F-4D97-AF65-F5344CB8AC3E}">
        <p14:creationId xmlns:p14="http://schemas.microsoft.com/office/powerpoint/2010/main" val="141430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2270-44B8-1A4D-B133-D03D497AB9C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22DCEE-5F0B-B84F-8544-7123B797E9AC}"/>
              </a:ext>
            </a:extLst>
          </p:cNvPr>
          <p:cNvSpPr>
            <a:spLocks noGrp="1"/>
          </p:cNvSpPr>
          <p:nvPr>
            <p:ph type="dt" sz="half" idx="10"/>
          </p:nvPr>
        </p:nvSpPr>
        <p:spPr/>
        <p:txBody>
          <a:bodyPr/>
          <a:lstStyle/>
          <a:p>
            <a:endParaRPr lang="en-US"/>
          </a:p>
        </p:txBody>
      </p:sp>
      <p:sp>
        <p:nvSpPr>
          <p:cNvPr id="5" name="Slide Number Placeholder 4">
            <a:extLst>
              <a:ext uri="{FF2B5EF4-FFF2-40B4-BE49-F238E27FC236}">
                <a16:creationId xmlns:a16="http://schemas.microsoft.com/office/drawing/2014/main" id="{F01D7315-C8B4-4A43-8CF2-63E7600B40E5}"/>
              </a:ext>
            </a:extLst>
          </p:cNvPr>
          <p:cNvSpPr>
            <a:spLocks noGrp="1"/>
          </p:cNvSpPr>
          <p:nvPr>
            <p:ph type="sldNum" sz="quarter" idx="12"/>
          </p:nvPr>
        </p:nvSpPr>
        <p:spPr/>
        <p:txBody>
          <a:bodyPr/>
          <a:lstStyle/>
          <a:p>
            <a:fld id="{66CA7FEF-9A17-054B-BA9C-D7256601F69D}" type="slidenum">
              <a:rPr lang="en-US" smtClean="0"/>
              <a:pPr/>
              <a:t>‹#›</a:t>
            </a:fld>
            <a:endParaRPr lang="en-US"/>
          </a:p>
        </p:txBody>
      </p:sp>
    </p:spTree>
    <p:extLst>
      <p:ext uri="{BB962C8B-B14F-4D97-AF65-F5344CB8AC3E}">
        <p14:creationId xmlns:p14="http://schemas.microsoft.com/office/powerpoint/2010/main" val="120447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76C355-74F3-734F-854E-51BAC2B57F4A}"/>
              </a:ext>
            </a:extLst>
          </p:cNvPr>
          <p:cNvSpPr>
            <a:spLocks noGrp="1"/>
          </p:cNvSpPr>
          <p:nvPr>
            <p:ph type="dt" sz="half" idx="10"/>
          </p:nvPr>
        </p:nvSpPr>
        <p:spPr/>
        <p:txBody>
          <a:bodyPr/>
          <a:lstStyle/>
          <a:p>
            <a:endParaRPr lang="en-US"/>
          </a:p>
        </p:txBody>
      </p:sp>
      <p:sp>
        <p:nvSpPr>
          <p:cNvPr id="4" name="Slide Number Placeholder 3">
            <a:extLst>
              <a:ext uri="{FF2B5EF4-FFF2-40B4-BE49-F238E27FC236}">
                <a16:creationId xmlns:a16="http://schemas.microsoft.com/office/drawing/2014/main" id="{DA91322F-EEB4-F84C-8E14-91802EFE1F67}"/>
              </a:ext>
            </a:extLst>
          </p:cNvPr>
          <p:cNvSpPr>
            <a:spLocks noGrp="1"/>
          </p:cNvSpPr>
          <p:nvPr>
            <p:ph type="sldNum" sz="quarter" idx="12"/>
          </p:nvPr>
        </p:nvSpPr>
        <p:spPr/>
        <p:txBody>
          <a:bodyPr/>
          <a:lstStyle/>
          <a:p>
            <a:fld id="{66CA7FEF-9A17-054B-BA9C-D7256601F69D}" type="slidenum">
              <a:rPr lang="en-US" smtClean="0"/>
              <a:t>‹#›</a:t>
            </a:fld>
            <a:endParaRPr lang="en-US"/>
          </a:p>
        </p:txBody>
      </p:sp>
    </p:spTree>
    <p:extLst>
      <p:ext uri="{BB962C8B-B14F-4D97-AF65-F5344CB8AC3E}">
        <p14:creationId xmlns:p14="http://schemas.microsoft.com/office/powerpoint/2010/main" val="359934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E49F6-5AF3-F244-AE68-63F2F7BFBC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166B9A-10BF-5544-8565-F2A1628360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3">
            <a:extLst>
              <a:ext uri="{FF2B5EF4-FFF2-40B4-BE49-F238E27FC236}">
                <a16:creationId xmlns:a16="http://schemas.microsoft.com/office/drawing/2014/main" id="{4A41CD99-F14A-7B4F-A11B-7A2806792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4F5092-AECC-AD43-9443-C2260FE533DB}"/>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A4DAEA5B-9BC4-954C-BB52-D4EE42966BF5}"/>
              </a:ext>
            </a:extLst>
          </p:cNvPr>
          <p:cNvSpPr>
            <a:spLocks noGrp="1"/>
          </p:cNvSpPr>
          <p:nvPr>
            <p:ph type="sldNum" sz="quarter" idx="12"/>
          </p:nvPr>
        </p:nvSpPr>
        <p:spPr/>
        <p:txBody>
          <a:bodyPr/>
          <a:lstStyle/>
          <a:p>
            <a:fld id="{66CA7FEF-9A17-054B-BA9C-D7256601F69D}" type="slidenum">
              <a:rPr lang="en-US" smtClean="0"/>
              <a:t>‹#›</a:t>
            </a:fld>
            <a:endParaRPr lang="en-US"/>
          </a:p>
        </p:txBody>
      </p:sp>
    </p:spTree>
    <p:extLst>
      <p:ext uri="{BB962C8B-B14F-4D97-AF65-F5344CB8AC3E}">
        <p14:creationId xmlns:p14="http://schemas.microsoft.com/office/powerpoint/2010/main" val="126752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DDB44-31C1-6341-A362-9984241A67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7C95A1-15BE-D94D-9CED-AE04A13364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5709E1D-A04C-2047-9EE7-0FC51F89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672D19-2E49-5B42-88DB-8CFEEE4B4FA7}"/>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724A9635-C27C-4948-9DB1-CE5D551A2CAF}"/>
              </a:ext>
            </a:extLst>
          </p:cNvPr>
          <p:cNvSpPr>
            <a:spLocks noGrp="1"/>
          </p:cNvSpPr>
          <p:nvPr>
            <p:ph type="sldNum" sz="quarter" idx="12"/>
          </p:nvPr>
        </p:nvSpPr>
        <p:spPr/>
        <p:txBody>
          <a:bodyPr/>
          <a:lstStyle/>
          <a:p>
            <a:fld id="{66CA7FEF-9A17-054B-BA9C-D7256601F69D}" type="slidenum">
              <a:rPr lang="en-US" smtClean="0"/>
              <a:t>‹#›</a:t>
            </a:fld>
            <a:endParaRPr lang="en-US"/>
          </a:p>
        </p:txBody>
      </p:sp>
    </p:spTree>
    <p:extLst>
      <p:ext uri="{BB962C8B-B14F-4D97-AF65-F5344CB8AC3E}">
        <p14:creationId xmlns:p14="http://schemas.microsoft.com/office/powerpoint/2010/main" val="181358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pic>
        <p:nvPicPr>
          <p:cNvPr id="8" name="Picture 7" descr="Shape&#10;&#10;Description automatically generated with medium confidence">
            <a:extLst>
              <a:ext uri="{FF2B5EF4-FFF2-40B4-BE49-F238E27FC236}">
                <a16:creationId xmlns:a16="http://schemas.microsoft.com/office/drawing/2014/main" id="{F10DCAAE-81C7-B447-9BD9-96D20DE5DE1A}"/>
              </a:ext>
            </a:extLst>
          </p:cNvPr>
          <p:cNvPicPr>
            <a:picLocks noChangeAspect="1"/>
          </p:cNvPicPr>
          <p:nvPr userDrawn="1"/>
        </p:nvPicPr>
        <p:blipFill>
          <a:blip r:embed="rId12"/>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E14E1380-91AD-E446-A37A-F42EBEB596F7}"/>
              </a:ext>
            </a:extLst>
          </p:cNvPr>
          <p:cNvSpPr>
            <a:spLocks noGrp="1"/>
          </p:cNvSpPr>
          <p:nvPr>
            <p:ph type="title"/>
          </p:nvPr>
        </p:nvSpPr>
        <p:spPr>
          <a:xfrm>
            <a:off x="838200" y="365126"/>
            <a:ext cx="8331200" cy="116734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848439-35C7-C349-AE05-67D5C5907A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 Click to edit Master text styles</a:t>
            </a:r>
          </a:p>
          <a:p>
            <a:pPr lvl="1"/>
            <a:r>
              <a:rPr lang="en-GB"/>
              <a:t> Second level</a:t>
            </a:r>
          </a:p>
          <a:p>
            <a:pPr lvl="2"/>
            <a:r>
              <a:rPr lang="en-GB"/>
              <a:t>Third level</a:t>
            </a:r>
          </a:p>
          <a:p>
            <a:pPr lvl="3"/>
            <a:r>
              <a:rPr lang="en-GB"/>
              <a:t>Fourth level</a:t>
            </a:r>
          </a:p>
        </p:txBody>
      </p:sp>
      <p:sp>
        <p:nvSpPr>
          <p:cNvPr id="4" name="Date Placeholder 3">
            <a:extLst>
              <a:ext uri="{FF2B5EF4-FFF2-40B4-BE49-F238E27FC236}">
                <a16:creationId xmlns:a16="http://schemas.microsoft.com/office/drawing/2014/main" id="{1A46CAE0-81F9-AB4C-A1E6-7BFF87BD59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bg1"/>
                </a:solidFill>
              </a:defRPr>
            </a:lvl1pPr>
          </a:lstStyle>
          <a:p>
            <a:endParaRPr lang="en-US"/>
          </a:p>
        </p:txBody>
      </p:sp>
      <p:sp>
        <p:nvSpPr>
          <p:cNvPr id="6" name="Slide Number Placeholder 5">
            <a:extLst>
              <a:ext uri="{FF2B5EF4-FFF2-40B4-BE49-F238E27FC236}">
                <a16:creationId xmlns:a16="http://schemas.microsoft.com/office/drawing/2014/main" id="{DBC5119D-2A73-1A4D-A49C-3D5666CD91A3}"/>
              </a:ext>
            </a:extLst>
          </p:cNvPr>
          <p:cNvSpPr>
            <a:spLocks noGrp="1"/>
          </p:cNvSpPr>
          <p:nvPr>
            <p:ph type="sldNum" sz="quarter" idx="4"/>
          </p:nvPr>
        </p:nvSpPr>
        <p:spPr>
          <a:xfrm>
            <a:off x="8610599" y="6356350"/>
            <a:ext cx="3184003" cy="365125"/>
          </a:xfrm>
          <a:prstGeom prst="rect">
            <a:avLst/>
          </a:prstGeom>
        </p:spPr>
        <p:txBody>
          <a:bodyPr vert="horz" lIns="91440" tIns="45720" rIns="91440" bIns="45720" rtlCol="0" anchor="ctr"/>
          <a:lstStyle>
            <a:lvl1pPr algn="r">
              <a:defRPr sz="1200">
                <a:solidFill>
                  <a:schemeClr val="bg1"/>
                </a:solidFill>
              </a:defRPr>
            </a:lvl1pPr>
          </a:lstStyle>
          <a:p>
            <a:fld id="{66CA7FEF-9A17-054B-BA9C-D7256601F69D}" type="slidenum">
              <a:rPr lang="en-US" smtClean="0"/>
              <a:pPr/>
              <a:t>‹#›</a:t>
            </a:fld>
            <a:endParaRPr lang="en-US"/>
          </a:p>
        </p:txBody>
      </p:sp>
    </p:spTree>
    <p:extLst>
      <p:ext uri="{BB962C8B-B14F-4D97-AF65-F5344CB8AC3E}">
        <p14:creationId xmlns:p14="http://schemas.microsoft.com/office/powerpoint/2010/main" val="2766951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8" r:id="rId4"/>
    <p:sldLayoutId id="2147483652"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sz="3600" kern="1200">
          <a:solidFill>
            <a:srgbClr val="8377B6"/>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8377B6"/>
        </a:buClr>
        <a:buSzPct val="100000"/>
        <a:buFont typeface="Arial" panose="020B0604020202020204" pitchFamily="34" charset="0"/>
        <a:buChar char="•"/>
        <a:defRPr sz="2800" kern="1200">
          <a:solidFill>
            <a:srgbClr val="666666"/>
          </a:solidFill>
          <a:latin typeface="+mn-lt"/>
          <a:ea typeface="+mn-ea"/>
          <a:cs typeface="+mn-cs"/>
        </a:defRPr>
      </a:lvl1pPr>
      <a:lvl2pPr marL="685800" indent="-228600" algn="l" defTabSz="914400" rtl="0" eaLnBrk="1" latinLnBrk="0" hangingPunct="1">
        <a:lnSpc>
          <a:spcPct val="90000"/>
        </a:lnSpc>
        <a:spcBef>
          <a:spcPts val="500"/>
        </a:spcBef>
        <a:buClr>
          <a:srgbClr val="8377B6"/>
        </a:buClr>
        <a:buSzPct val="100000"/>
        <a:buFont typeface="Arial" panose="020B0604020202020204" pitchFamily="34" charset="0"/>
        <a:buChar char="•"/>
        <a:defRPr sz="2400" kern="1200">
          <a:solidFill>
            <a:srgbClr val="666666"/>
          </a:solidFill>
          <a:latin typeface="+mn-lt"/>
          <a:ea typeface="+mn-ea"/>
          <a:cs typeface="+mn-cs"/>
        </a:defRPr>
      </a:lvl2pPr>
      <a:lvl3pPr marL="1143000" indent="-228600" algn="l" defTabSz="914400" rtl="0" eaLnBrk="1" latinLnBrk="0" hangingPunct="1">
        <a:lnSpc>
          <a:spcPct val="90000"/>
        </a:lnSpc>
        <a:spcBef>
          <a:spcPts val="500"/>
        </a:spcBef>
        <a:buClr>
          <a:srgbClr val="8377B6"/>
        </a:buClr>
        <a:buFont typeface="Courier New" panose="02070309020205020404" pitchFamily="49" charset="0"/>
        <a:buChar char="o"/>
        <a:defRPr sz="2000" kern="1200">
          <a:solidFill>
            <a:srgbClr val="666666"/>
          </a:solidFill>
          <a:latin typeface="+mn-lt"/>
          <a:ea typeface="+mn-ea"/>
          <a:cs typeface="+mn-cs"/>
        </a:defRPr>
      </a:lvl3pPr>
      <a:lvl4pPr marL="1600200" indent="-228600" algn="l" defTabSz="914400" rtl="0" eaLnBrk="1" latinLnBrk="0" hangingPunct="1">
        <a:lnSpc>
          <a:spcPct val="90000"/>
        </a:lnSpc>
        <a:spcBef>
          <a:spcPts val="500"/>
        </a:spcBef>
        <a:buClr>
          <a:srgbClr val="8377B6"/>
        </a:buClr>
        <a:buFont typeface="Courier New" panose="02070309020205020404" pitchFamily="49" charset="0"/>
        <a:buChar char="o"/>
        <a:defRPr sz="1800" kern="1200">
          <a:solidFill>
            <a:srgbClr val="66666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6" userDrawn="1">
          <p15:clr>
            <a:srgbClr val="F26B43"/>
          </p15:clr>
        </p15:guide>
        <p15:guide id="2" pos="737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13" Type="http://schemas.microsoft.com/office/2007/relationships/hdphoto" Target="../media/hdphoto2.wdp"/><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3.png"/><Relationship Id="rId17" Type="http://schemas.openxmlformats.org/officeDocument/2006/relationships/image" Target="../media/image17.svg"/><Relationship Id="rId2" Type="http://schemas.openxmlformats.org/officeDocument/2006/relationships/notesSlide" Target="../notesSlides/notesSlide6.xml"/><Relationship Id="rId16"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2.svg"/><Relationship Id="rId5" Type="http://schemas.openxmlformats.org/officeDocument/2006/relationships/diagramQuickStyle" Target="../diagrams/quickStyle1.xml"/><Relationship Id="rId15" Type="http://schemas.openxmlformats.org/officeDocument/2006/relationships/image" Target="../media/image15.svg"/><Relationship Id="rId10" Type="http://schemas.openxmlformats.org/officeDocument/2006/relationships/image" Target="../media/image11.png"/><Relationship Id="rId4" Type="http://schemas.openxmlformats.org/officeDocument/2006/relationships/diagramLayout" Target="../diagrams/layout1.xml"/><Relationship Id="rId9" Type="http://schemas.openxmlformats.org/officeDocument/2006/relationships/image" Target="../media/image7.svg"/><Relationship Id="rId1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businesscard&#10;&#10;Description automatically generated">
            <a:extLst>
              <a:ext uri="{FF2B5EF4-FFF2-40B4-BE49-F238E27FC236}">
                <a16:creationId xmlns:a16="http://schemas.microsoft.com/office/drawing/2014/main" id="{EF5FEA91-493F-4A60-91BE-CB1ECC84E114}"/>
              </a:ext>
            </a:extLst>
          </p:cNvPr>
          <p:cNvPicPr>
            <a:picLocks noChangeAspect="1"/>
          </p:cNvPicPr>
          <p:nvPr/>
        </p:nvPicPr>
        <p:blipFill>
          <a:blip r:embed="rId3" cstate="screen">
            <a:alphaModFix amt="35000"/>
            <a:extLst>
              <a:ext uri="{28A0092B-C50C-407E-A947-70E740481C1C}">
                <a14:useLocalDpi xmlns:a14="http://schemas.microsoft.com/office/drawing/2010/main"/>
              </a:ext>
            </a:extLst>
          </a:blip>
          <a:stretch>
            <a:fillRect/>
          </a:stretch>
        </p:blipFill>
        <p:spPr>
          <a:xfrm>
            <a:off x="-142504" y="0"/>
            <a:ext cx="12334504" cy="6858000"/>
          </a:xfrm>
          <a:prstGeom prst="rect">
            <a:avLst/>
          </a:prstGeom>
        </p:spPr>
      </p:pic>
      <p:sp>
        <p:nvSpPr>
          <p:cNvPr id="5" name="Subtitle 4">
            <a:extLst>
              <a:ext uri="{FF2B5EF4-FFF2-40B4-BE49-F238E27FC236}">
                <a16:creationId xmlns:a16="http://schemas.microsoft.com/office/drawing/2014/main" id="{0F9CA205-6EE1-D347-BCD3-BFA672303975}"/>
              </a:ext>
            </a:extLst>
          </p:cNvPr>
          <p:cNvSpPr>
            <a:spLocks noGrp="1"/>
          </p:cNvSpPr>
          <p:nvPr>
            <p:ph type="subTitle" idx="1"/>
          </p:nvPr>
        </p:nvSpPr>
        <p:spPr>
          <a:xfrm>
            <a:off x="4773881" y="5077201"/>
            <a:ext cx="7315199" cy="1050467"/>
          </a:xfrm>
        </p:spPr>
        <p:txBody>
          <a:bodyPr>
            <a:normAutofit/>
          </a:bodyPr>
          <a:lstStyle/>
          <a:p>
            <a:pPr algn="r"/>
            <a:r>
              <a:rPr lang="en-US">
                <a:solidFill>
                  <a:schemeClr val="bg2">
                    <a:lumMod val="25000"/>
                  </a:schemeClr>
                </a:solidFill>
              </a:rPr>
              <a:t>DBF Chair – Nigel Salisbury</a:t>
            </a:r>
          </a:p>
          <a:p>
            <a:pPr algn="r"/>
            <a:r>
              <a:rPr lang="en-US">
                <a:solidFill>
                  <a:schemeClr val="bg2">
                    <a:lumMod val="25000"/>
                  </a:schemeClr>
                </a:solidFill>
              </a:rPr>
              <a:t>Director of Parish Support – Elizabeth Harvey </a:t>
            </a:r>
          </a:p>
        </p:txBody>
      </p:sp>
      <p:sp>
        <p:nvSpPr>
          <p:cNvPr id="4" name="Title 3">
            <a:extLst>
              <a:ext uri="{FF2B5EF4-FFF2-40B4-BE49-F238E27FC236}">
                <a16:creationId xmlns:a16="http://schemas.microsoft.com/office/drawing/2014/main" id="{BAC8D6BF-9959-8A4B-A285-1416E4706534}"/>
              </a:ext>
            </a:extLst>
          </p:cNvPr>
          <p:cNvSpPr>
            <a:spLocks noGrp="1"/>
          </p:cNvSpPr>
          <p:nvPr>
            <p:ph type="title"/>
          </p:nvPr>
        </p:nvSpPr>
        <p:spPr>
          <a:xfrm>
            <a:off x="163286" y="648301"/>
            <a:ext cx="10515600" cy="2035524"/>
          </a:xfrm>
        </p:spPr>
        <p:txBody>
          <a:bodyPr>
            <a:normAutofit fontScale="90000"/>
          </a:bodyPr>
          <a:lstStyle/>
          <a:p>
            <a:pPr algn="l"/>
            <a:r>
              <a:rPr lang="en-US" b="1">
                <a:solidFill>
                  <a:schemeClr val="bg2">
                    <a:lumMod val="25000"/>
                  </a:schemeClr>
                </a:solidFill>
              </a:rPr>
              <a:t>Fairer Share Survey Results </a:t>
            </a:r>
            <a:br>
              <a:rPr lang="en-US" b="1">
                <a:solidFill>
                  <a:schemeClr val="bg2">
                    <a:lumMod val="25000"/>
                  </a:schemeClr>
                </a:solidFill>
              </a:rPr>
            </a:br>
            <a:r>
              <a:rPr lang="en-US" b="1">
                <a:solidFill>
                  <a:schemeClr val="bg2">
                    <a:lumMod val="25000"/>
                  </a:schemeClr>
                </a:solidFill>
              </a:rPr>
              <a:t>and Next steps</a:t>
            </a:r>
            <a:br>
              <a:rPr lang="en-US" b="1">
                <a:solidFill>
                  <a:schemeClr val="bg2">
                    <a:lumMod val="25000"/>
                  </a:schemeClr>
                </a:solidFill>
              </a:rPr>
            </a:br>
            <a:r>
              <a:rPr lang="en-US" sz="2000" b="1">
                <a:solidFill>
                  <a:schemeClr val="bg2">
                    <a:lumMod val="25000"/>
                  </a:schemeClr>
                </a:solidFill>
              </a:rPr>
              <a:t> </a:t>
            </a:r>
            <a:br>
              <a:rPr lang="en-US" b="1">
                <a:solidFill>
                  <a:schemeClr val="bg2">
                    <a:lumMod val="25000"/>
                  </a:schemeClr>
                </a:solidFill>
              </a:rPr>
            </a:br>
            <a:r>
              <a:rPr lang="en-US" sz="3000" b="1">
                <a:solidFill>
                  <a:schemeClr val="bg2">
                    <a:lumMod val="25000"/>
                  </a:schemeClr>
                </a:solidFill>
              </a:rPr>
              <a:t>12 February 2022 – Diocesan Synod</a:t>
            </a:r>
            <a:endParaRPr lang="en-US" b="1">
              <a:solidFill>
                <a:schemeClr val="bg2">
                  <a:lumMod val="25000"/>
                </a:schemeClr>
              </a:solidFill>
            </a:endParaRPr>
          </a:p>
        </p:txBody>
      </p:sp>
      <p:sp>
        <p:nvSpPr>
          <p:cNvPr id="7" name="TextBox 6">
            <a:extLst>
              <a:ext uri="{FF2B5EF4-FFF2-40B4-BE49-F238E27FC236}">
                <a16:creationId xmlns:a16="http://schemas.microsoft.com/office/drawing/2014/main" id="{A97DAC43-08CB-4141-9FDD-B6ACFFB7275A}"/>
              </a:ext>
            </a:extLst>
          </p:cNvPr>
          <p:cNvSpPr txBox="1"/>
          <p:nvPr/>
        </p:nvSpPr>
        <p:spPr>
          <a:xfrm>
            <a:off x="175161" y="6477041"/>
            <a:ext cx="6287984" cy="369332"/>
          </a:xfrm>
          <a:prstGeom prst="rect">
            <a:avLst/>
          </a:prstGeom>
          <a:noFill/>
        </p:spPr>
        <p:txBody>
          <a:bodyPr wrap="square">
            <a:spAutoFit/>
          </a:bodyPr>
          <a:lstStyle/>
          <a:p>
            <a:r>
              <a:rPr lang="en-GB"/>
              <a:t>Photo by Tim </a:t>
            </a:r>
            <a:r>
              <a:rPr lang="en-GB" err="1"/>
              <a:t>Mossholder</a:t>
            </a:r>
            <a:r>
              <a:rPr lang="en-GB"/>
              <a:t> on </a:t>
            </a:r>
            <a:r>
              <a:rPr lang="en-GB" err="1"/>
              <a:t>Unsplash</a:t>
            </a:r>
            <a:endParaRPr lang="en-GB"/>
          </a:p>
        </p:txBody>
      </p:sp>
    </p:spTree>
    <p:extLst>
      <p:ext uri="{BB962C8B-B14F-4D97-AF65-F5344CB8AC3E}">
        <p14:creationId xmlns:p14="http://schemas.microsoft.com/office/powerpoint/2010/main" val="2054106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C71CE-BE4C-4B2C-B829-6C472FE77202}"/>
              </a:ext>
            </a:extLst>
          </p:cNvPr>
          <p:cNvSpPr>
            <a:spLocks noGrp="1"/>
          </p:cNvSpPr>
          <p:nvPr>
            <p:ph type="title"/>
          </p:nvPr>
        </p:nvSpPr>
        <p:spPr/>
        <p:txBody>
          <a:bodyPr/>
          <a:lstStyle/>
          <a:p>
            <a:r>
              <a:rPr lang="en-GB"/>
              <a:t>Thank you </a:t>
            </a:r>
          </a:p>
        </p:txBody>
      </p:sp>
      <p:sp>
        <p:nvSpPr>
          <p:cNvPr id="4" name="Slide Number Placeholder 3">
            <a:extLst>
              <a:ext uri="{FF2B5EF4-FFF2-40B4-BE49-F238E27FC236}">
                <a16:creationId xmlns:a16="http://schemas.microsoft.com/office/drawing/2014/main" id="{27E55477-9E7F-4ABF-8A8C-52F2EA3E3F34}"/>
              </a:ext>
            </a:extLst>
          </p:cNvPr>
          <p:cNvSpPr>
            <a:spLocks noGrp="1"/>
          </p:cNvSpPr>
          <p:nvPr>
            <p:ph type="sldNum" sz="quarter" idx="12"/>
          </p:nvPr>
        </p:nvSpPr>
        <p:spPr/>
        <p:txBody>
          <a:bodyPr/>
          <a:lstStyle/>
          <a:p>
            <a:fld id="{66CA7FEF-9A17-054B-BA9C-D7256601F69D}" type="slidenum">
              <a:rPr lang="en-US" smtClean="0"/>
              <a:t>10</a:t>
            </a:fld>
            <a:endParaRPr lang="en-US"/>
          </a:p>
        </p:txBody>
      </p:sp>
      <p:pic>
        <p:nvPicPr>
          <p:cNvPr id="5" name="Picture 4" descr="A picture containing text, businesscard&#10;&#10;Description automatically generated">
            <a:extLst>
              <a:ext uri="{FF2B5EF4-FFF2-40B4-BE49-F238E27FC236}">
                <a16:creationId xmlns:a16="http://schemas.microsoft.com/office/drawing/2014/main" id="{F1837E2A-C557-4939-AFED-82D893D3D4EA}"/>
              </a:ext>
            </a:extLst>
          </p:cNvPr>
          <p:cNvPicPr>
            <a:picLocks noChangeAspect="1"/>
          </p:cNvPicPr>
          <p:nvPr/>
        </p:nvPicPr>
        <p:blipFill>
          <a:blip r:embed="rId3" cstate="screen">
            <a:alphaModFix amt="35000"/>
            <a:extLst>
              <a:ext uri="{28A0092B-C50C-407E-A947-70E740481C1C}">
                <a14:useLocalDpi xmlns:a14="http://schemas.microsoft.com/office/drawing/2010/main"/>
              </a:ext>
            </a:extLst>
          </a:blip>
          <a:stretch>
            <a:fillRect/>
          </a:stretch>
        </p:blipFill>
        <p:spPr>
          <a:xfrm>
            <a:off x="-142504" y="0"/>
            <a:ext cx="12334504" cy="6858000"/>
          </a:xfrm>
          <a:prstGeom prst="rect">
            <a:avLst/>
          </a:prstGeom>
        </p:spPr>
      </p:pic>
    </p:spTree>
    <p:extLst>
      <p:ext uri="{BB962C8B-B14F-4D97-AF65-F5344CB8AC3E}">
        <p14:creationId xmlns:p14="http://schemas.microsoft.com/office/powerpoint/2010/main" val="4171077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0AB8-F77D-954E-BB7E-011D0B19D0D2}"/>
              </a:ext>
            </a:extLst>
          </p:cNvPr>
          <p:cNvSpPr>
            <a:spLocks noGrp="1"/>
          </p:cNvSpPr>
          <p:nvPr>
            <p:ph type="title"/>
          </p:nvPr>
        </p:nvSpPr>
        <p:spPr>
          <a:xfrm>
            <a:off x="838200" y="103872"/>
            <a:ext cx="8331200" cy="1167342"/>
          </a:xfrm>
        </p:spPr>
        <p:txBody>
          <a:bodyPr>
            <a:normAutofit/>
          </a:bodyPr>
          <a:lstStyle/>
          <a:p>
            <a:r>
              <a:rPr lang="en-US" sz="4000"/>
              <a:t>Fairer Share Survey </a:t>
            </a:r>
            <a:r>
              <a:rPr lang="en-US" sz="4000" b="1"/>
              <a:t>Purpose</a:t>
            </a:r>
          </a:p>
        </p:txBody>
      </p:sp>
      <p:sp>
        <p:nvSpPr>
          <p:cNvPr id="3" name="Content Placeholder 2">
            <a:extLst>
              <a:ext uri="{FF2B5EF4-FFF2-40B4-BE49-F238E27FC236}">
                <a16:creationId xmlns:a16="http://schemas.microsoft.com/office/drawing/2014/main" id="{61B38CA9-83D9-C84E-8E7D-C6E4B095DD08}"/>
              </a:ext>
            </a:extLst>
          </p:cNvPr>
          <p:cNvSpPr>
            <a:spLocks noGrp="1"/>
          </p:cNvSpPr>
          <p:nvPr>
            <p:ph idx="1"/>
          </p:nvPr>
        </p:nvSpPr>
        <p:spPr>
          <a:xfrm>
            <a:off x="607003" y="1956527"/>
            <a:ext cx="5826760" cy="3468719"/>
          </a:xfrm>
        </p:spPr>
        <p:txBody>
          <a:bodyPr>
            <a:normAutofit lnSpcReduction="10000"/>
          </a:bodyPr>
          <a:lstStyle/>
          <a:p>
            <a:pPr marL="0" indent="0" algn="ctr">
              <a:buNone/>
            </a:pPr>
            <a:r>
              <a:rPr lang="en-US" sz="4000"/>
              <a:t>Seeking PCCs </a:t>
            </a:r>
            <a:r>
              <a:rPr lang="en-US" sz="4000" u="sng"/>
              <a:t>views about current system</a:t>
            </a:r>
            <a:r>
              <a:rPr lang="en-US" sz="4000"/>
              <a:t> and its 3 core principles….</a:t>
            </a:r>
          </a:p>
          <a:p>
            <a:pPr marL="0" indent="0" algn="ctr">
              <a:buNone/>
            </a:pPr>
            <a:endParaRPr lang="en-US" sz="4000"/>
          </a:p>
          <a:p>
            <a:pPr marL="0" indent="0" algn="ctr">
              <a:buNone/>
            </a:pPr>
            <a:r>
              <a:rPr lang="en-US" sz="4000"/>
              <a:t>What needs to change, or do we need to replace it?</a:t>
            </a:r>
          </a:p>
        </p:txBody>
      </p:sp>
      <p:sp>
        <p:nvSpPr>
          <p:cNvPr id="4" name="Slide Number Placeholder 3">
            <a:extLst>
              <a:ext uri="{FF2B5EF4-FFF2-40B4-BE49-F238E27FC236}">
                <a16:creationId xmlns:a16="http://schemas.microsoft.com/office/drawing/2014/main" id="{11D9772F-5D4E-6A4D-8FB2-F48F47DC16C9}"/>
              </a:ext>
            </a:extLst>
          </p:cNvPr>
          <p:cNvSpPr>
            <a:spLocks noGrp="1"/>
          </p:cNvSpPr>
          <p:nvPr>
            <p:ph type="sldNum" sz="quarter" idx="11"/>
          </p:nvPr>
        </p:nvSpPr>
        <p:spPr/>
        <p:txBody>
          <a:bodyPr/>
          <a:lstStyle/>
          <a:p>
            <a:fld id="{8DC5A911-85DE-8546-84E0-654B5ED00718}" type="slidenum">
              <a:rPr lang="en-US" smtClean="0"/>
              <a:pPr/>
              <a:t>2</a:t>
            </a:fld>
            <a:endParaRPr lang="en-US"/>
          </a:p>
        </p:txBody>
      </p:sp>
      <p:pic>
        <p:nvPicPr>
          <p:cNvPr id="7" name="Picture 6">
            <a:extLst>
              <a:ext uri="{FF2B5EF4-FFF2-40B4-BE49-F238E27FC236}">
                <a16:creationId xmlns:a16="http://schemas.microsoft.com/office/drawing/2014/main" id="{2D1A25CC-0197-4320-BD0F-AD338D9E61EE}"/>
              </a:ext>
            </a:extLst>
          </p:cNvPr>
          <p:cNvPicPr>
            <a:picLocks noChangeAspect="1"/>
          </p:cNvPicPr>
          <p:nvPr/>
        </p:nvPicPr>
        <p:blipFill>
          <a:blip r:embed="rId3"/>
          <a:stretch>
            <a:fillRect/>
          </a:stretch>
        </p:blipFill>
        <p:spPr>
          <a:xfrm>
            <a:off x="6914196" y="1271214"/>
            <a:ext cx="4510408" cy="4463473"/>
          </a:xfrm>
          <a:prstGeom prst="rect">
            <a:avLst/>
          </a:prstGeom>
        </p:spPr>
      </p:pic>
    </p:spTree>
    <p:extLst>
      <p:ext uri="{BB962C8B-B14F-4D97-AF65-F5344CB8AC3E}">
        <p14:creationId xmlns:p14="http://schemas.microsoft.com/office/powerpoint/2010/main" val="288212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9CEDE2C-908D-4044-83BA-F9FD220760A2}"/>
              </a:ext>
            </a:extLst>
          </p:cNvPr>
          <p:cNvSpPr>
            <a:spLocks noGrp="1"/>
          </p:cNvSpPr>
          <p:nvPr>
            <p:ph type="title"/>
          </p:nvPr>
        </p:nvSpPr>
        <p:spPr>
          <a:xfrm>
            <a:off x="838200" y="91996"/>
            <a:ext cx="8331200" cy="1167342"/>
          </a:xfrm>
        </p:spPr>
        <p:txBody>
          <a:bodyPr vert="horz" lIns="91440" tIns="45720" rIns="91440" bIns="45720" rtlCol="0" anchor="ctr">
            <a:normAutofit/>
          </a:bodyPr>
          <a:lstStyle/>
          <a:p>
            <a:r>
              <a:rPr lang="en-US" sz="4000" kern="1200">
                <a:latin typeface="+mj-lt"/>
                <a:ea typeface="+mj-ea"/>
                <a:cs typeface="+mj-cs"/>
              </a:rPr>
              <a:t>Fairer Share Survey </a:t>
            </a:r>
            <a:r>
              <a:rPr lang="en-US" sz="4000" b="1" kern="1200">
                <a:latin typeface="+mj-lt"/>
                <a:ea typeface="+mj-ea"/>
                <a:cs typeface="+mj-cs"/>
              </a:rPr>
              <a:t>Results</a:t>
            </a:r>
          </a:p>
        </p:txBody>
      </p:sp>
      <p:sp>
        <p:nvSpPr>
          <p:cNvPr id="6" name="Content Placeholder 2">
            <a:extLst>
              <a:ext uri="{FF2B5EF4-FFF2-40B4-BE49-F238E27FC236}">
                <a16:creationId xmlns:a16="http://schemas.microsoft.com/office/drawing/2014/main" id="{C5672A00-471A-4296-AFCD-1DEB1694104A}"/>
              </a:ext>
            </a:extLst>
          </p:cNvPr>
          <p:cNvSpPr txBox="1">
            <a:spLocks/>
          </p:cNvSpPr>
          <p:nvPr/>
        </p:nvSpPr>
        <p:spPr>
          <a:xfrm>
            <a:off x="5082639" y="1344954"/>
            <a:ext cx="6610602" cy="5138975"/>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Clr>
                <a:srgbClr val="8377B6"/>
              </a:buClr>
              <a:buSzPct val="100000"/>
              <a:buFont typeface="Arial" panose="020B0604020202020204" pitchFamily="34" charset="0"/>
              <a:buNone/>
              <a:defRPr sz="2400" kern="1200">
                <a:solidFill>
                  <a:srgbClr val="666666"/>
                </a:solidFill>
                <a:latin typeface="+mn-lt"/>
                <a:ea typeface="+mn-ea"/>
                <a:cs typeface="+mn-cs"/>
              </a:defRPr>
            </a:lvl1pPr>
            <a:lvl2pPr marL="457200" indent="0" algn="l" defTabSz="914400" rtl="0" eaLnBrk="1" latinLnBrk="0" hangingPunct="1">
              <a:lnSpc>
                <a:spcPct val="90000"/>
              </a:lnSpc>
              <a:spcBef>
                <a:spcPts val="500"/>
              </a:spcBef>
              <a:buClr>
                <a:srgbClr val="8377B6"/>
              </a:buClr>
              <a:buSzPct val="100000"/>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Clr>
                <a:srgbClr val="8377B6"/>
              </a:buClr>
              <a:buFont typeface="Courier New" panose="02070309020205020404" pitchFamily="49"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Clr>
                <a:srgbClr val="8377B6"/>
              </a:buClr>
              <a:buFont typeface="Courier New" panose="02070309020205020404" pitchFamily="49"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20000"/>
              </a:lnSpc>
              <a:buFont typeface="Arial" panose="020B0604020202020204" pitchFamily="34" charset="0"/>
              <a:buChar char="•"/>
            </a:pPr>
            <a:r>
              <a:rPr lang="en-US" sz="4300">
                <a:solidFill>
                  <a:srgbClr val="00B050"/>
                </a:solidFill>
                <a:latin typeface="Arial Black" panose="020B0A04020102020204" pitchFamily="34" charset="0"/>
              </a:rPr>
              <a:t>Strong support</a:t>
            </a:r>
            <a:r>
              <a:rPr lang="en-US" sz="3400"/>
              <a:t> </a:t>
            </a:r>
            <a:r>
              <a:rPr lang="en-US" sz="3700"/>
              <a:t>(84%) for some form of </a:t>
            </a:r>
            <a:r>
              <a:rPr lang="en-US" sz="3700" b="1"/>
              <a:t>membership-based system</a:t>
            </a:r>
          </a:p>
          <a:p>
            <a:pPr marL="457200" indent="-457200">
              <a:lnSpc>
                <a:spcPct val="120000"/>
              </a:lnSpc>
              <a:buFont typeface="Arial" panose="020B0604020202020204" pitchFamily="34" charset="0"/>
              <a:buChar char="•"/>
            </a:pPr>
            <a:endParaRPr lang="en-US" sz="700"/>
          </a:p>
          <a:p>
            <a:pPr marL="457200" indent="-457200">
              <a:lnSpc>
                <a:spcPct val="120000"/>
              </a:lnSpc>
              <a:buFont typeface="Arial" panose="020B0604020202020204" pitchFamily="34" charset="0"/>
              <a:buChar char="•"/>
            </a:pPr>
            <a:r>
              <a:rPr lang="en-US" sz="4300">
                <a:solidFill>
                  <a:srgbClr val="00B050"/>
                </a:solidFill>
                <a:latin typeface="Arial Black" panose="020B0A04020102020204" pitchFamily="34" charset="0"/>
              </a:rPr>
              <a:t>Strong support</a:t>
            </a:r>
            <a:r>
              <a:rPr lang="en-US" sz="3400"/>
              <a:t> </a:t>
            </a:r>
            <a:r>
              <a:rPr lang="en-US" sz="3700"/>
              <a:t>(73%) for some form of </a:t>
            </a:r>
            <a:r>
              <a:rPr lang="en-US" sz="3700" b="1"/>
              <a:t>membership count to determine relative size</a:t>
            </a:r>
          </a:p>
          <a:p>
            <a:pPr marL="457200" indent="-457200">
              <a:lnSpc>
                <a:spcPct val="120000"/>
              </a:lnSpc>
              <a:buFont typeface="Arial" panose="020B0604020202020204" pitchFamily="34" charset="0"/>
              <a:buChar char="•"/>
            </a:pPr>
            <a:endParaRPr lang="en-US" sz="700"/>
          </a:p>
          <a:p>
            <a:pPr marL="457200" indent="-457200">
              <a:lnSpc>
                <a:spcPct val="120000"/>
              </a:lnSpc>
              <a:buFont typeface="Arial" panose="020B0604020202020204" pitchFamily="34" charset="0"/>
              <a:buChar char="•"/>
            </a:pPr>
            <a:r>
              <a:rPr lang="en-US" sz="4300">
                <a:solidFill>
                  <a:schemeClr val="accent2"/>
                </a:solidFill>
                <a:latin typeface="Arial Black" panose="020B0A04020102020204" pitchFamily="34" charset="0"/>
              </a:rPr>
              <a:t>A range of views</a:t>
            </a:r>
            <a:r>
              <a:rPr lang="en-US" sz="3400"/>
              <a:t> </a:t>
            </a:r>
            <a:r>
              <a:rPr lang="en-US" sz="3700"/>
              <a:t>about the </a:t>
            </a:r>
            <a:r>
              <a:rPr lang="en-US" sz="3700" b="1"/>
              <a:t>current way membership is counted</a:t>
            </a:r>
          </a:p>
          <a:p>
            <a:pPr marL="457200" indent="-457200">
              <a:lnSpc>
                <a:spcPct val="120000"/>
              </a:lnSpc>
              <a:buFont typeface="Arial" panose="020B0604020202020204" pitchFamily="34" charset="0"/>
              <a:buChar char="•"/>
            </a:pPr>
            <a:endParaRPr lang="en-US" sz="700"/>
          </a:p>
          <a:p>
            <a:pPr marL="457200" indent="-457200">
              <a:lnSpc>
                <a:spcPct val="120000"/>
              </a:lnSpc>
              <a:buFont typeface="Arial" panose="020B0604020202020204" pitchFamily="34" charset="0"/>
              <a:buChar char="•"/>
            </a:pPr>
            <a:r>
              <a:rPr lang="en-US" sz="3100"/>
              <a:t>Rural parishes are more dissatisfied with the current way membership is counted than urban parishes</a:t>
            </a:r>
          </a:p>
        </p:txBody>
      </p:sp>
      <p:sp>
        <p:nvSpPr>
          <p:cNvPr id="4" name="Slide Number Placeholder 3">
            <a:extLst>
              <a:ext uri="{FF2B5EF4-FFF2-40B4-BE49-F238E27FC236}">
                <a16:creationId xmlns:a16="http://schemas.microsoft.com/office/drawing/2014/main" id="{9D4D7330-E355-934A-BDCF-D39E09300DF6}"/>
              </a:ext>
            </a:extLst>
          </p:cNvPr>
          <p:cNvSpPr>
            <a:spLocks noGrp="1"/>
          </p:cNvSpPr>
          <p:nvPr>
            <p:ph type="sldNum" sz="quarter" idx="12"/>
          </p:nvPr>
        </p:nvSpPr>
        <p:spPr>
          <a:xfrm>
            <a:off x="8610599" y="6356350"/>
            <a:ext cx="3184003" cy="365125"/>
          </a:xfrm>
        </p:spPr>
        <p:txBody>
          <a:bodyPr vert="horz" lIns="91440" tIns="45720" rIns="91440" bIns="45720" rtlCol="0" anchor="ctr">
            <a:normAutofit/>
          </a:bodyPr>
          <a:lstStyle/>
          <a:p>
            <a:pPr>
              <a:spcAft>
                <a:spcPts val="600"/>
              </a:spcAft>
            </a:pPr>
            <a:fld id="{66CA7FEF-9A17-054B-BA9C-D7256601F69D}" type="slidenum">
              <a:rPr lang="en-US" smtClean="0"/>
              <a:pPr>
                <a:spcAft>
                  <a:spcPts val="600"/>
                </a:spcAft>
              </a:pPr>
              <a:t>3</a:t>
            </a:fld>
            <a:endParaRPr lang="en-US"/>
          </a:p>
        </p:txBody>
      </p:sp>
      <p:grpSp>
        <p:nvGrpSpPr>
          <p:cNvPr id="13" name="Group 12">
            <a:extLst>
              <a:ext uri="{FF2B5EF4-FFF2-40B4-BE49-F238E27FC236}">
                <a16:creationId xmlns:a16="http://schemas.microsoft.com/office/drawing/2014/main" id="{B44851F9-62D0-4A70-85AB-E8346710D6A9}"/>
              </a:ext>
            </a:extLst>
          </p:cNvPr>
          <p:cNvGrpSpPr/>
          <p:nvPr/>
        </p:nvGrpSpPr>
        <p:grpSpPr>
          <a:xfrm>
            <a:off x="831267" y="1603170"/>
            <a:ext cx="3639600" cy="4180111"/>
            <a:chOff x="807517" y="1638795"/>
            <a:chExt cx="3639600" cy="4180111"/>
          </a:xfrm>
        </p:grpSpPr>
        <p:sp>
          <p:nvSpPr>
            <p:cNvPr id="11" name="Flowchart: Alternate Process 10">
              <a:extLst>
                <a:ext uri="{FF2B5EF4-FFF2-40B4-BE49-F238E27FC236}">
                  <a16:creationId xmlns:a16="http://schemas.microsoft.com/office/drawing/2014/main" id="{D3B9E156-BEFB-43F7-B13D-0DFDD3EE4C9A}"/>
                </a:ext>
              </a:extLst>
            </p:cNvPr>
            <p:cNvSpPr/>
            <p:nvPr/>
          </p:nvSpPr>
          <p:spPr>
            <a:xfrm flipV="1">
              <a:off x="807517" y="1638795"/>
              <a:ext cx="3639600" cy="4180111"/>
            </a:xfrm>
            <a:prstGeom prst="flowChartAlternateProcess">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Group of people with solid fill">
              <a:extLst>
                <a:ext uri="{FF2B5EF4-FFF2-40B4-BE49-F238E27FC236}">
                  <a16:creationId xmlns:a16="http://schemas.microsoft.com/office/drawing/2014/main" id="{81B60F78-3551-41E6-BF00-66EA7CB26B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46909" y="2903259"/>
              <a:ext cx="2766951" cy="2716590"/>
            </a:xfrm>
            <a:prstGeom prst="rect">
              <a:avLst/>
            </a:prstGeom>
          </p:spPr>
        </p:pic>
        <p:sp>
          <p:nvSpPr>
            <p:cNvPr id="12" name="TextBox 11">
              <a:extLst>
                <a:ext uri="{FF2B5EF4-FFF2-40B4-BE49-F238E27FC236}">
                  <a16:creationId xmlns:a16="http://schemas.microsoft.com/office/drawing/2014/main" id="{64E89B14-EE75-4AEC-BE1F-6A02A7A75CAF}"/>
                </a:ext>
              </a:extLst>
            </p:cNvPr>
            <p:cNvSpPr txBox="1"/>
            <p:nvPr/>
          </p:nvSpPr>
          <p:spPr>
            <a:xfrm>
              <a:off x="1246909" y="1823427"/>
              <a:ext cx="2766951" cy="954107"/>
            </a:xfrm>
            <a:prstGeom prst="rect">
              <a:avLst/>
            </a:prstGeom>
            <a:noFill/>
          </p:spPr>
          <p:txBody>
            <a:bodyPr wrap="square" rtlCol="0">
              <a:spAutoFit/>
            </a:bodyPr>
            <a:lstStyle/>
            <a:p>
              <a:pPr algn="ctr"/>
              <a:r>
                <a:rPr lang="en-GB" sz="2800" b="1">
                  <a:solidFill>
                    <a:schemeClr val="bg1"/>
                  </a:solidFill>
                </a:rPr>
                <a:t>Core Principle:</a:t>
              </a:r>
            </a:p>
            <a:p>
              <a:pPr algn="ctr"/>
              <a:r>
                <a:rPr lang="en-GB" sz="2800" b="1">
                  <a:solidFill>
                    <a:schemeClr val="bg1"/>
                  </a:solidFill>
                </a:rPr>
                <a:t>Membership</a:t>
              </a:r>
            </a:p>
          </p:txBody>
        </p:sp>
      </p:grpSp>
    </p:spTree>
    <p:extLst>
      <p:ext uri="{BB962C8B-B14F-4D97-AF65-F5344CB8AC3E}">
        <p14:creationId xmlns:p14="http://schemas.microsoft.com/office/powerpoint/2010/main" val="257048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9CEDE2C-908D-4044-83BA-F9FD220760A2}"/>
              </a:ext>
            </a:extLst>
          </p:cNvPr>
          <p:cNvSpPr>
            <a:spLocks noGrp="1"/>
          </p:cNvSpPr>
          <p:nvPr>
            <p:ph type="title"/>
          </p:nvPr>
        </p:nvSpPr>
        <p:spPr>
          <a:xfrm>
            <a:off x="838200" y="91996"/>
            <a:ext cx="8331200" cy="1167342"/>
          </a:xfrm>
        </p:spPr>
        <p:txBody>
          <a:bodyPr vert="horz" lIns="91440" tIns="45720" rIns="91440" bIns="45720" rtlCol="0" anchor="ctr">
            <a:normAutofit/>
          </a:bodyPr>
          <a:lstStyle/>
          <a:p>
            <a:r>
              <a:rPr lang="en-US" sz="4000" kern="1200">
                <a:latin typeface="+mj-lt"/>
                <a:ea typeface="+mj-ea"/>
                <a:cs typeface="+mj-cs"/>
              </a:rPr>
              <a:t>Fairer Share Survey </a:t>
            </a:r>
            <a:r>
              <a:rPr lang="en-US" sz="4000" b="1" kern="1200">
                <a:latin typeface="+mj-lt"/>
                <a:ea typeface="+mj-ea"/>
                <a:cs typeface="+mj-cs"/>
              </a:rPr>
              <a:t>Results</a:t>
            </a:r>
          </a:p>
        </p:txBody>
      </p:sp>
      <p:sp>
        <p:nvSpPr>
          <p:cNvPr id="6" name="Content Placeholder 2">
            <a:extLst>
              <a:ext uri="{FF2B5EF4-FFF2-40B4-BE49-F238E27FC236}">
                <a16:creationId xmlns:a16="http://schemas.microsoft.com/office/drawing/2014/main" id="{C5672A00-471A-4296-AFCD-1DEB1694104A}"/>
              </a:ext>
            </a:extLst>
          </p:cNvPr>
          <p:cNvSpPr txBox="1">
            <a:spLocks/>
          </p:cNvSpPr>
          <p:nvPr/>
        </p:nvSpPr>
        <p:spPr>
          <a:xfrm>
            <a:off x="5082639" y="1416204"/>
            <a:ext cx="6610602" cy="513897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8377B6"/>
              </a:buClr>
              <a:buSzPct val="100000"/>
              <a:buFont typeface="Arial" panose="020B0604020202020204" pitchFamily="34" charset="0"/>
              <a:buNone/>
              <a:defRPr sz="2400" kern="1200">
                <a:solidFill>
                  <a:srgbClr val="666666"/>
                </a:solidFill>
                <a:latin typeface="+mn-lt"/>
                <a:ea typeface="+mn-ea"/>
                <a:cs typeface="+mn-cs"/>
              </a:defRPr>
            </a:lvl1pPr>
            <a:lvl2pPr marL="457200" indent="0" algn="l" defTabSz="914400" rtl="0" eaLnBrk="1" latinLnBrk="0" hangingPunct="1">
              <a:lnSpc>
                <a:spcPct val="90000"/>
              </a:lnSpc>
              <a:spcBef>
                <a:spcPts val="500"/>
              </a:spcBef>
              <a:buClr>
                <a:srgbClr val="8377B6"/>
              </a:buClr>
              <a:buSzPct val="100000"/>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Clr>
                <a:srgbClr val="8377B6"/>
              </a:buClr>
              <a:buFont typeface="Courier New" panose="02070309020205020404" pitchFamily="49"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Clr>
                <a:srgbClr val="8377B6"/>
              </a:buClr>
              <a:buFont typeface="Courier New" panose="02070309020205020404" pitchFamily="49"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20000"/>
              </a:lnSpc>
              <a:buFont typeface="Arial" panose="020B0604020202020204" pitchFamily="34" charset="0"/>
              <a:buChar char="•"/>
            </a:pPr>
            <a:r>
              <a:rPr lang="en-US" sz="3200">
                <a:solidFill>
                  <a:srgbClr val="00B050"/>
                </a:solidFill>
                <a:latin typeface="Arial Black" panose="020B0A04020102020204" pitchFamily="34" charset="0"/>
              </a:rPr>
              <a:t>Support</a:t>
            </a:r>
            <a:r>
              <a:rPr lang="en-US" sz="2800"/>
              <a:t> (69%) for </a:t>
            </a:r>
            <a:r>
              <a:rPr lang="en-US" sz="2800" b="1"/>
              <a:t>the principle</a:t>
            </a:r>
            <a:r>
              <a:rPr lang="en-US" sz="2800"/>
              <a:t> of relative affluence </a:t>
            </a:r>
            <a:endParaRPr lang="en-US" sz="2800" b="1"/>
          </a:p>
          <a:p>
            <a:pPr marL="457200" indent="-457200">
              <a:lnSpc>
                <a:spcPct val="120000"/>
              </a:lnSpc>
              <a:buFont typeface="Arial" panose="020B0604020202020204" pitchFamily="34" charset="0"/>
              <a:buChar char="•"/>
            </a:pPr>
            <a:endParaRPr lang="en-US" sz="1000"/>
          </a:p>
          <a:p>
            <a:pPr marL="457200" indent="-457200">
              <a:lnSpc>
                <a:spcPct val="120000"/>
              </a:lnSpc>
              <a:buFont typeface="Arial" panose="020B0604020202020204" pitchFamily="34" charset="0"/>
              <a:buChar char="•"/>
            </a:pPr>
            <a:r>
              <a:rPr lang="en-US" sz="3200">
                <a:solidFill>
                  <a:srgbClr val="C00000"/>
                </a:solidFill>
                <a:latin typeface="Arial Black" panose="020B0A04020102020204" pitchFamily="34" charset="0"/>
              </a:rPr>
              <a:t>Most do not support</a:t>
            </a:r>
            <a:r>
              <a:rPr lang="en-US" sz="3200"/>
              <a:t> </a:t>
            </a:r>
            <a:r>
              <a:rPr lang="en-US" sz="2800"/>
              <a:t>(43%) </a:t>
            </a:r>
            <a:r>
              <a:rPr lang="en-US" sz="2800" b="1"/>
              <a:t>the current way</a:t>
            </a:r>
            <a:r>
              <a:rPr lang="en-US" sz="2800"/>
              <a:t> relative affluence is assessed</a:t>
            </a:r>
            <a:endParaRPr lang="en-US" sz="2800" b="1"/>
          </a:p>
          <a:p>
            <a:pPr marL="457200" indent="-457200">
              <a:lnSpc>
                <a:spcPct val="120000"/>
              </a:lnSpc>
              <a:buFont typeface="Arial" panose="020B0604020202020204" pitchFamily="34" charset="0"/>
              <a:buChar char="•"/>
            </a:pPr>
            <a:endParaRPr lang="en-US" sz="1000"/>
          </a:p>
          <a:p>
            <a:pPr marL="457200" indent="-457200">
              <a:lnSpc>
                <a:spcPct val="120000"/>
              </a:lnSpc>
              <a:buFont typeface="Arial" panose="020B0604020202020204" pitchFamily="34" charset="0"/>
              <a:buChar char="•"/>
            </a:pPr>
            <a:r>
              <a:rPr lang="en-US"/>
              <a:t>Rural parishes are more dissatisfied with this core principle of the current scheme than urban parishes</a:t>
            </a:r>
          </a:p>
        </p:txBody>
      </p:sp>
      <p:sp>
        <p:nvSpPr>
          <p:cNvPr id="4" name="Slide Number Placeholder 3">
            <a:extLst>
              <a:ext uri="{FF2B5EF4-FFF2-40B4-BE49-F238E27FC236}">
                <a16:creationId xmlns:a16="http://schemas.microsoft.com/office/drawing/2014/main" id="{9D4D7330-E355-934A-BDCF-D39E09300DF6}"/>
              </a:ext>
            </a:extLst>
          </p:cNvPr>
          <p:cNvSpPr>
            <a:spLocks noGrp="1"/>
          </p:cNvSpPr>
          <p:nvPr>
            <p:ph type="sldNum" sz="quarter" idx="12"/>
          </p:nvPr>
        </p:nvSpPr>
        <p:spPr>
          <a:xfrm>
            <a:off x="8610599" y="6356350"/>
            <a:ext cx="3184003" cy="365125"/>
          </a:xfrm>
        </p:spPr>
        <p:txBody>
          <a:bodyPr vert="horz" lIns="91440" tIns="45720" rIns="91440" bIns="45720" rtlCol="0" anchor="ctr">
            <a:normAutofit/>
          </a:bodyPr>
          <a:lstStyle/>
          <a:p>
            <a:pPr>
              <a:spcAft>
                <a:spcPts val="600"/>
              </a:spcAft>
            </a:pPr>
            <a:fld id="{66CA7FEF-9A17-054B-BA9C-D7256601F69D}" type="slidenum">
              <a:rPr lang="en-US" smtClean="0"/>
              <a:pPr>
                <a:spcAft>
                  <a:spcPts val="600"/>
                </a:spcAft>
              </a:pPr>
              <a:t>4</a:t>
            </a:fld>
            <a:endParaRPr lang="en-US"/>
          </a:p>
        </p:txBody>
      </p:sp>
      <p:grpSp>
        <p:nvGrpSpPr>
          <p:cNvPr id="13" name="Group 12">
            <a:extLst>
              <a:ext uri="{FF2B5EF4-FFF2-40B4-BE49-F238E27FC236}">
                <a16:creationId xmlns:a16="http://schemas.microsoft.com/office/drawing/2014/main" id="{B44851F9-62D0-4A70-85AB-E8346710D6A9}"/>
              </a:ext>
            </a:extLst>
          </p:cNvPr>
          <p:cNvGrpSpPr/>
          <p:nvPr/>
        </p:nvGrpSpPr>
        <p:grpSpPr>
          <a:xfrm>
            <a:off x="831267" y="1603170"/>
            <a:ext cx="3639600" cy="4180111"/>
            <a:chOff x="807517" y="1638795"/>
            <a:chExt cx="3639600" cy="4180111"/>
          </a:xfrm>
          <a:solidFill>
            <a:srgbClr val="00CDD2"/>
          </a:solidFill>
        </p:grpSpPr>
        <p:sp>
          <p:nvSpPr>
            <p:cNvPr id="11" name="Flowchart: Alternate Process 10">
              <a:extLst>
                <a:ext uri="{FF2B5EF4-FFF2-40B4-BE49-F238E27FC236}">
                  <a16:creationId xmlns:a16="http://schemas.microsoft.com/office/drawing/2014/main" id="{D3B9E156-BEFB-43F7-B13D-0DFDD3EE4C9A}"/>
                </a:ext>
              </a:extLst>
            </p:cNvPr>
            <p:cNvSpPr/>
            <p:nvPr/>
          </p:nvSpPr>
          <p:spPr>
            <a:xfrm flipV="1">
              <a:off x="807517" y="1638795"/>
              <a:ext cx="3639600" cy="418011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4E89B14-EE75-4AEC-BE1F-6A02A7A75CAF}"/>
                </a:ext>
              </a:extLst>
            </p:cNvPr>
            <p:cNvSpPr txBox="1"/>
            <p:nvPr/>
          </p:nvSpPr>
          <p:spPr>
            <a:xfrm>
              <a:off x="1166651" y="1823427"/>
              <a:ext cx="2921331" cy="954107"/>
            </a:xfrm>
            <a:prstGeom prst="rect">
              <a:avLst/>
            </a:prstGeom>
            <a:grpFill/>
          </p:spPr>
          <p:txBody>
            <a:bodyPr wrap="square" rtlCol="0">
              <a:spAutoFit/>
            </a:bodyPr>
            <a:lstStyle/>
            <a:p>
              <a:pPr algn="ctr"/>
              <a:r>
                <a:rPr lang="en-GB" sz="2800" b="1">
                  <a:solidFill>
                    <a:schemeClr val="bg1"/>
                  </a:solidFill>
                </a:rPr>
                <a:t>Core Principle:</a:t>
              </a:r>
            </a:p>
            <a:p>
              <a:pPr algn="ctr"/>
              <a:r>
                <a:rPr lang="en-GB" sz="2800" b="1">
                  <a:solidFill>
                    <a:schemeClr val="bg1"/>
                  </a:solidFill>
                </a:rPr>
                <a:t>Relative Affluence</a:t>
              </a:r>
            </a:p>
          </p:txBody>
        </p:sp>
      </p:grpSp>
      <p:pic>
        <p:nvPicPr>
          <p:cNvPr id="9" name="Graphic 8" descr="Philanthropy with solid fill">
            <a:extLst>
              <a:ext uri="{FF2B5EF4-FFF2-40B4-BE49-F238E27FC236}">
                <a16:creationId xmlns:a16="http://schemas.microsoft.com/office/drawing/2014/main" id="{AA9EE90A-D3E4-4284-8F17-BDB07F839195}"/>
              </a:ext>
            </a:extLst>
          </p:cNvPr>
          <p:cNvPicPr>
            <a:picLocks noChangeAspect="1"/>
          </p:cNvPicPr>
          <p:nvPr/>
        </p:nvPicPr>
        <p:blipFill>
          <a:blip r:embed="rId3">
            <a:lum bright="70000" contrast="-70000"/>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46661" y="3055098"/>
            <a:ext cx="2208810" cy="2121987"/>
          </a:xfrm>
          <a:prstGeom prst="rect">
            <a:avLst/>
          </a:prstGeom>
        </p:spPr>
      </p:pic>
    </p:spTree>
    <p:extLst>
      <p:ext uri="{BB962C8B-B14F-4D97-AF65-F5344CB8AC3E}">
        <p14:creationId xmlns:p14="http://schemas.microsoft.com/office/powerpoint/2010/main" val="360645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9CEDE2C-908D-4044-83BA-F9FD220760A2}"/>
              </a:ext>
            </a:extLst>
          </p:cNvPr>
          <p:cNvSpPr>
            <a:spLocks noGrp="1"/>
          </p:cNvSpPr>
          <p:nvPr>
            <p:ph type="title"/>
          </p:nvPr>
        </p:nvSpPr>
        <p:spPr>
          <a:xfrm>
            <a:off x="838200" y="91996"/>
            <a:ext cx="8331200" cy="1167342"/>
          </a:xfrm>
        </p:spPr>
        <p:txBody>
          <a:bodyPr vert="horz" lIns="91440" tIns="45720" rIns="91440" bIns="45720" rtlCol="0" anchor="ctr">
            <a:normAutofit/>
          </a:bodyPr>
          <a:lstStyle/>
          <a:p>
            <a:r>
              <a:rPr lang="en-US" sz="4000" kern="1200">
                <a:latin typeface="+mj-lt"/>
                <a:ea typeface="+mj-ea"/>
                <a:cs typeface="+mj-cs"/>
              </a:rPr>
              <a:t>Fairer Share Survey </a:t>
            </a:r>
            <a:r>
              <a:rPr lang="en-US" sz="4000" b="1" kern="1200">
                <a:latin typeface="+mj-lt"/>
                <a:ea typeface="+mj-ea"/>
                <a:cs typeface="+mj-cs"/>
              </a:rPr>
              <a:t>Results</a:t>
            </a:r>
          </a:p>
        </p:txBody>
      </p:sp>
      <p:sp>
        <p:nvSpPr>
          <p:cNvPr id="6" name="Content Placeholder 2">
            <a:extLst>
              <a:ext uri="{FF2B5EF4-FFF2-40B4-BE49-F238E27FC236}">
                <a16:creationId xmlns:a16="http://schemas.microsoft.com/office/drawing/2014/main" id="{C5672A00-471A-4296-AFCD-1DEB1694104A}"/>
              </a:ext>
            </a:extLst>
          </p:cNvPr>
          <p:cNvSpPr txBox="1">
            <a:spLocks/>
          </p:cNvSpPr>
          <p:nvPr/>
        </p:nvSpPr>
        <p:spPr>
          <a:xfrm>
            <a:off x="5082639" y="1416204"/>
            <a:ext cx="6610602" cy="513897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8377B6"/>
              </a:buClr>
              <a:buSzPct val="100000"/>
              <a:buFont typeface="Arial" panose="020B0604020202020204" pitchFamily="34" charset="0"/>
              <a:buNone/>
              <a:defRPr sz="2400" kern="1200">
                <a:solidFill>
                  <a:srgbClr val="666666"/>
                </a:solidFill>
                <a:latin typeface="+mn-lt"/>
                <a:ea typeface="+mn-ea"/>
                <a:cs typeface="+mn-cs"/>
              </a:defRPr>
            </a:lvl1pPr>
            <a:lvl2pPr marL="457200" indent="0" algn="l" defTabSz="914400" rtl="0" eaLnBrk="1" latinLnBrk="0" hangingPunct="1">
              <a:lnSpc>
                <a:spcPct val="90000"/>
              </a:lnSpc>
              <a:spcBef>
                <a:spcPts val="500"/>
              </a:spcBef>
              <a:buClr>
                <a:srgbClr val="8377B6"/>
              </a:buClr>
              <a:buSzPct val="100000"/>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Clr>
                <a:srgbClr val="8377B6"/>
              </a:buClr>
              <a:buFont typeface="Courier New" panose="02070309020205020404" pitchFamily="49"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Clr>
                <a:srgbClr val="8377B6"/>
              </a:buClr>
              <a:buFont typeface="Courier New" panose="02070309020205020404" pitchFamily="49"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20000"/>
              </a:lnSpc>
              <a:buFont typeface="Arial" panose="020B0604020202020204" pitchFamily="34" charset="0"/>
              <a:buChar char="•"/>
            </a:pPr>
            <a:r>
              <a:rPr lang="en-US" sz="3200">
                <a:solidFill>
                  <a:srgbClr val="00B050"/>
                </a:solidFill>
                <a:latin typeface="Arial Black" panose="020B0A04020102020204" pitchFamily="34" charset="0"/>
              </a:rPr>
              <a:t>Support</a:t>
            </a:r>
            <a:r>
              <a:rPr lang="en-US" sz="2800"/>
              <a:t> (64%) for </a:t>
            </a:r>
            <a:r>
              <a:rPr lang="en-US" sz="2800" b="1"/>
              <a:t>the principle</a:t>
            </a:r>
            <a:r>
              <a:rPr lang="en-US" sz="2800"/>
              <a:t> of an adjustment in light of ministry provision received</a:t>
            </a:r>
          </a:p>
          <a:p>
            <a:pPr marL="457200" indent="-457200">
              <a:lnSpc>
                <a:spcPct val="120000"/>
              </a:lnSpc>
              <a:buFont typeface="Arial" panose="020B0604020202020204" pitchFamily="34" charset="0"/>
              <a:buChar char="•"/>
            </a:pPr>
            <a:endParaRPr lang="en-US" sz="1000"/>
          </a:p>
          <a:p>
            <a:pPr marL="457200" indent="-457200">
              <a:lnSpc>
                <a:spcPct val="120000"/>
              </a:lnSpc>
              <a:buFont typeface="Arial" panose="020B0604020202020204" pitchFamily="34" charset="0"/>
              <a:buChar char="•"/>
            </a:pPr>
            <a:r>
              <a:rPr lang="en-US" sz="2800"/>
              <a:t>The way we currently adjust for ministry provision </a:t>
            </a:r>
            <a:r>
              <a:rPr lang="en-US" sz="2800" b="1"/>
              <a:t>(modification) is not widely understood</a:t>
            </a:r>
          </a:p>
          <a:p>
            <a:pPr marL="457200" indent="-457200">
              <a:lnSpc>
                <a:spcPct val="120000"/>
              </a:lnSpc>
              <a:buFont typeface="Arial" panose="020B0604020202020204" pitchFamily="34" charset="0"/>
              <a:buChar char="•"/>
            </a:pPr>
            <a:endParaRPr lang="en-US" sz="500"/>
          </a:p>
          <a:p>
            <a:pPr marL="457200" indent="-457200">
              <a:lnSpc>
                <a:spcPct val="120000"/>
              </a:lnSpc>
              <a:buFont typeface="Arial" panose="020B0604020202020204" pitchFamily="34" charset="0"/>
              <a:buChar char="•"/>
            </a:pPr>
            <a:r>
              <a:rPr lang="en-US"/>
              <a:t>Rural and urban parishes responded very similarly to this question</a:t>
            </a:r>
          </a:p>
        </p:txBody>
      </p:sp>
      <p:sp>
        <p:nvSpPr>
          <p:cNvPr id="4" name="Slide Number Placeholder 3">
            <a:extLst>
              <a:ext uri="{FF2B5EF4-FFF2-40B4-BE49-F238E27FC236}">
                <a16:creationId xmlns:a16="http://schemas.microsoft.com/office/drawing/2014/main" id="{9D4D7330-E355-934A-BDCF-D39E09300DF6}"/>
              </a:ext>
            </a:extLst>
          </p:cNvPr>
          <p:cNvSpPr>
            <a:spLocks noGrp="1"/>
          </p:cNvSpPr>
          <p:nvPr>
            <p:ph type="sldNum" sz="quarter" idx="12"/>
          </p:nvPr>
        </p:nvSpPr>
        <p:spPr>
          <a:xfrm>
            <a:off x="8610599" y="6356350"/>
            <a:ext cx="3184003" cy="365125"/>
          </a:xfrm>
        </p:spPr>
        <p:txBody>
          <a:bodyPr vert="horz" lIns="91440" tIns="45720" rIns="91440" bIns="45720" rtlCol="0" anchor="ctr">
            <a:normAutofit/>
          </a:bodyPr>
          <a:lstStyle/>
          <a:p>
            <a:pPr>
              <a:spcAft>
                <a:spcPts val="600"/>
              </a:spcAft>
            </a:pPr>
            <a:fld id="{66CA7FEF-9A17-054B-BA9C-D7256601F69D}" type="slidenum">
              <a:rPr lang="en-US" smtClean="0"/>
              <a:pPr>
                <a:spcAft>
                  <a:spcPts val="600"/>
                </a:spcAft>
              </a:pPr>
              <a:t>5</a:t>
            </a:fld>
            <a:endParaRPr lang="en-US"/>
          </a:p>
        </p:txBody>
      </p:sp>
      <p:grpSp>
        <p:nvGrpSpPr>
          <p:cNvPr id="13" name="Group 12">
            <a:extLst>
              <a:ext uri="{FF2B5EF4-FFF2-40B4-BE49-F238E27FC236}">
                <a16:creationId xmlns:a16="http://schemas.microsoft.com/office/drawing/2014/main" id="{B44851F9-62D0-4A70-85AB-E8346710D6A9}"/>
              </a:ext>
            </a:extLst>
          </p:cNvPr>
          <p:cNvGrpSpPr/>
          <p:nvPr/>
        </p:nvGrpSpPr>
        <p:grpSpPr>
          <a:xfrm>
            <a:off x="831267" y="1603170"/>
            <a:ext cx="3639600" cy="4180111"/>
            <a:chOff x="807517" y="1638795"/>
            <a:chExt cx="3639600" cy="4180111"/>
          </a:xfrm>
          <a:solidFill>
            <a:srgbClr val="8377B6"/>
          </a:solidFill>
        </p:grpSpPr>
        <p:sp>
          <p:nvSpPr>
            <p:cNvPr id="11" name="Flowchart: Alternate Process 10">
              <a:extLst>
                <a:ext uri="{FF2B5EF4-FFF2-40B4-BE49-F238E27FC236}">
                  <a16:creationId xmlns:a16="http://schemas.microsoft.com/office/drawing/2014/main" id="{D3B9E156-BEFB-43F7-B13D-0DFDD3EE4C9A}"/>
                </a:ext>
              </a:extLst>
            </p:cNvPr>
            <p:cNvSpPr/>
            <p:nvPr/>
          </p:nvSpPr>
          <p:spPr>
            <a:xfrm flipV="1">
              <a:off x="807517" y="1638795"/>
              <a:ext cx="3639600" cy="4180111"/>
            </a:xfrm>
            <a:prstGeom prst="flowChartAlternateProcess">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4E89B14-EE75-4AEC-BE1F-6A02A7A75CAF}"/>
                </a:ext>
              </a:extLst>
            </p:cNvPr>
            <p:cNvSpPr txBox="1"/>
            <p:nvPr/>
          </p:nvSpPr>
          <p:spPr>
            <a:xfrm>
              <a:off x="1166651" y="1823427"/>
              <a:ext cx="2921331" cy="954107"/>
            </a:xfrm>
            <a:prstGeom prst="rect">
              <a:avLst/>
            </a:prstGeom>
            <a:grpFill/>
          </p:spPr>
          <p:txBody>
            <a:bodyPr wrap="square" rtlCol="0">
              <a:spAutoFit/>
            </a:bodyPr>
            <a:lstStyle/>
            <a:p>
              <a:pPr algn="ctr"/>
              <a:r>
                <a:rPr lang="en-GB" sz="2800" b="1">
                  <a:solidFill>
                    <a:schemeClr val="bg1"/>
                  </a:solidFill>
                </a:rPr>
                <a:t>Core Principle:</a:t>
              </a:r>
            </a:p>
            <a:p>
              <a:pPr algn="ctr"/>
              <a:r>
                <a:rPr lang="en-GB" sz="2800" b="1">
                  <a:solidFill>
                    <a:schemeClr val="bg1"/>
                  </a:solidFill>
                </a:rPr>
                <a:t>Ministry Provision</a:t>
              </a:r>
            </a:p>
          </p:txBody>
        </p:sp>
      </p:grpSp>
      <p:pic>
        <p:nvPicPr>
          <p:cNvPr id="10" name="Picture 9" descr="Shape&#10;&#10;Description automatically generated with low confidence">
            <a:extLst>
              <a:ext uri="{FF2B5EF4-FFF2-40B4-BE49-F238E27FC236}">
                <a16:creationId xmlns:a16="http://schemas.microsoft.com/office/drawing/2014/main" id="{94F0C712-512B-4F77-A720-0C36AD4E32EB}"/>
              </a:ext>
            </a:extLst>
          </p:cNvPr>
          <p:cNvPicPr>
            <a:picLocks noChangeAspect="1"/>
          </p:cNvPicPr>
          <p:nvPr/>
        </p:nvPicPr>
        <p:blipFill>
          <a:blip r:embed="rId3">
            <a:lum bright="70000" contrast="-70000"/>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a:off x="1607753" y="3106523"/>
            <a:ext cx="2086626" cy="2086626"/>
          </a:xfrm>
          <a:prstGeom prst="rect">
            <a:avLst/>
          </a:prstGeom>
        </p:spPr>
      </p:pic>
      <p:sp>
        <p:nvSpPr>
          <p:cNvPr id="14" name="TextBox 13">
            <a:extLst>
              <a:ext uri="{FF2B5EF4-FFF2-40B4-BE49-F238E27FC236}">
                <a16:creationId xmlns:a16="http://schemas.microsoft.com/office/drawing/2014/main" id="{239F2D04-0107-4219-BE3C-80FB296D78D7}"/>
              </a:ext>
            </a:extLst>
          </p:cNvPr>
          <p:cNvSpPr txBox="1"/>
          <p:nvPr/>
        </p:nvSpPr>
        <p:spPr>
          <a:xfrm>
            <a:off x="139688" y="6311779"/>
            <a:ext cx="3091377" cy="369332"/>
          </a:xfrm>
          <a:prstGeom prst="rect">
            <a:avLst/>
          </a:prstGeom>
          <a:noFill/>
        </p:spPr>
        <p:txBody>
          <a:bodyPr wrap="square">
            <a:spAutoFit/>
          </a:bodyPr>
          <a:lstStyle/>
          <a:p>
            <a:r>
              <a:rPr lang="en-GB"/>
              <a:t>Image: Flaticon.com</a:t>
            </a:r>
          </a:p>
        </p:txBody>
      </p:sp>
    </p:spTree>
    <p:extLst>
      <p:ext uri="{BB962C8B-B14F-4D97-AF65-F5344CB8AC3E}">
        <p14:creationId xmlns:p14="http://schemas.microsoft.com/office/powerpoint/2010/main" val="565850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0AB8-F77D-954E-BB7E-011D0B19D0D2}"/>
              </a:ext>
            </a:extLst>
          </p:cNvPr>
          <p:cNvSpPr>
            <a:spLocks noGrp="1"/>
          </p:cNvSpPr>
          <p:nvPr>
            <p:ph type="title"/>
          </p:nvPr>
        </p:nvSpPr>
        <p:spPr>
          <a:xfrm>
            <a:off x="838200" y="103872"/>
            <a:ext cx="8331200" cy="1167342"/>
          </a:xfrm>
        </p:spPr>
        <p:txBody>
          <a:bodyPr>
            <a:normAutofit/>
          </a:bodyPr>
          <a:lstStyle/>
          <a:p>
            <a:r>
              <a:rPr lang="en-US" sz="4000"/>
              <a:t>Fairer Share Survey </a:t>
            </a:r>
            <a:r>
              <a:rPr lang="en-US" sz="4000" b="1"/>
              <a:t>Results – Summary</a:t>
            </a:r>
          </a:p>
        </p:txBody>
      </p:sp>
      <p:sp>
        <p:nvSpPr>
          <p:cNvPr id="4" name="Slide Number Placeholder 3">
            <a:extLst>
              <a:ext uri="{FF2B5EF4-FFF2-40B4-BE49-F238E27FC236}">
                <a16:creationId xmlns:a16="http://schemas.microsoft.com/office/drawing/2014/main" id="{11D9772F-5D4E-6A4D-8FB2-F48F47DC16C9}"/>
              </a:ext>
            </a:extLst>
          </p:cNvPr>
          <p:cNvSpPr>
            <a:spLocks noGrp="1"/>
          </p:cNvSpPr>
          <p:nvPr>
            <p:ph type="sldNum" sz="quarter" idx="11"/>
          </p:nvPr>
        </p:nvSpPr>
        <p:spPr/>
        <p:txBody>
          <a:bodyPr/>
          <a:lstStyle/>
          <a:p>
            <a:fld id="{8DC5A911-85DE-8546-84E0-654B5ED00718}" type="slidenum">
              <a:rPr lang="en-US" smtClean="0"/>
              <a:pPr/>
              <a:t>6</a:t>
            </a:fld>
            <a:endParaRPr lang="en-US"/>
          </a:p>
        </p:txBody>
      </p:sp>
      <p:grpSp>
        <p:nvGrpSpPr>
          <p:cNvPr id="10" name="Group 9">
            <a:extLst>
              <a:ext uri="{FF2B5EF4-FFF2-40B4-BE49-F238E27FC236}">
                <a16:creationId xmlns:a16="http://schemas.microsoft.com/office/drawing/2014/main" id="{38CAB7A8-04E4-4EA6-9E84-D8464329C524}"/>
              </a:ext>
            </a:extLst>
          </p:cNvPr>
          <p:cNvGrpSpPr/>
          <p:nvPr/>
        </p:nvGrpSpPr>
        <p:grpSpPr>
          <a:xfrm>
            <a:off x="1801178" y="865872"/>
            <a:ext cx="8129392" cy="5992128"/>
            <a:chOff x="0" y="0"/>
            <a:chExt cx="6912610" cy="5334000"/>
          </a:xfrm>
        </p:grpSpPr>
        <p:graphicFrame>
          <p:nvGraphicFramePr>
            <p:cNvPr id="11" name="Diagram 10">
              <a:extLst>
                <a:ext uri="{FF2B5EF4-FFF2-40B4-BE49-F238E27FC236}">
                  <a16:creationId xmlns:a16="http://schemas.microsoft.com/office/drawing/2014/main" id="{C857BD77-C665-4DF6-8E88-5F07F6A96192}"/>
                </a:ext>
              </a:extLst>
            </p:cNvPr>
            <p:cNvGraphicFramePr/>
            <p:nvPr>
              <p:extLst>
                <p:ext uri="{D42A27DB-BD31-4B8C-83A1-F6EECF244321}">
                  <p14:modId xmlns:p14="http://schemas.microsoft.com/office/powerpoint/2010/main" val="1907203091"/>
                </p:ext>
              </p:extLst>
            </p:nvPr>
          </p:nvGraphicFramePr>
          <p:xfrm>
            <a:off x="0" y="0"/>
            <a:ext cx="691261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2" name="Graphic 20" descr="Group of people with solid fill">
              <a:extLst>
                <a:ext uri="{FF2B5EF4-FFF2-40B4-BE49-F238E27FC236}">
                  <a16:creationId xmlns:a16="http://schemas.microsoft.com/office/drawing/2014/main" id="{0513E2C9-143D-46F6-A6BA-A578A373B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3709" y="346363"/>
              <a:ext cx="594995" cy="594995"/>
            </a:xfrm>
            <a:prstGeom prst="rect">
              <a:avLst/>
            </a:prstGeom>
          </p:spPr>
        </p:pic>
        <p:pic>
          <p:nvPicPr>
            <p:cNvPr id="13" name="Graphic 7" descr="Philanthropy with solid fill">
              <a:extLst>
                <a:ext uri="{FF2B5EF4-FFF2-40B4-BE49-F238E27FC236}">
                  <a16:creationId xmlns:a16="http://schemas.microsoft.com/office/drawing/2014/main" id="{B0924F08-7042-4DFA-9C1F-3FEAC319267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38800" y="1371600"/>
              <a:ext cx="593725" cy="570230"/>
            </a:xfrm>
            <a:prstGeom prst="rect">
              <a:avLst/>
            </a:prstGeom>
          </p:spPr>
        </p:pic>
        <p:pic>
          <p:nvPicPr>
            <p:cNvPr id="14" name="Picture 13" descr="Shape&#10;&#10;Description automatically generated with low confidence">
              <a:extLst>
                <a:ext uri="{FF2B5EF4-FFF2-40B4-BE49-F238E27FC236}">
                  <a16:creationId xmlns:a16="http://schemas.microsoft.com/office/drawing/2014/main" id="{94F0C712-512B-4F77-A720-0C36AD4E32EB}"/>
                </a:ext>
              </a:extLst>
            </p:cNvPr>
            <p:cNvPicPr>
              <a:picLocks noChangeAspect="1"/>
            </p:cNvPicPr>
            <p:nvPr/>
          </p:nvPicPr>
          <p:blipFill>
            <a:blip r:embed="rId12" cstate="print">
              <a:lum bright="70000" contrast="-70000"/>
              <a:extLst>
                <a:ext uri="{BEBA8EAE-BF5A-486C-A8C5-ECC9F3942E4B}">
                  <a14:imgProps xmlns:a14="http://schemas.microsoft.com/office/drawing/2010/main">
                    <a14:imgLayer r:embed="rId13">
                      <a14:imgEffect>
                        <a14:artisticPhotocopy/>
                      </a14:imgEffect>
                    </a14:imgLayer>
                  </a14:imgProps>
                </a:ext>
                <a:ext uri="{28A0092B-C50C-407E-A947-70E740481C1C}">
                  <a14:useLocalDpi xmlns:a14="http://schemas.microsoft.com/office/drawing/2010/main" val="0"/>
                </a:ext>
              </a:extLst>
            </a:blip>
            <a:stretch>
              <a:fillRect/>
            </a:stretch>
          </p:blipFill>
          <p:spPr>
            <a:xfrm>
              <a:off x="5681404" y="3380509"/>
              <a:ext cx="593725" cy="593725"/>
            </a:xfrm>
            <a:prstGeom prst="rect">
              <a:avLst/>
            </a:prstGeom>
          </p:spPr>
        </p:pic>
        <p:pic>
          <p:nvPicPr>
            <p:cNvPr id="15" name="Graphic 24" descr="Neighborhood with solid fill">
              <a:extLst>
                <a:ext uri="{FF2B5EF4-FFF2-40B4-BE49-F238E27FC236}">
                  <a16:creationId xmlns:a16="http://schemas.microsoft.com/office/drawing/2014/main" id="{F1AD53AE-000D-40A1-9179-3EEE682A477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6123709" y="4364181"/>
              <a:ext cx="593725" cy="593725"/>
            </a:xfrm>
            <a:prstGeom prst="rect">
              <a:avLst/>
            </a:prstGeom>
          </p:spPr>
        </p:pic>
        <p:pic>
          <p:nvPicPr>
            <p:cNvPr id="16" name="Graphic 25" descr="Signpost with solid fill">
              <a:extLst>
                <a:ext uri="{FF2B5EF4-FFF2-40B4-BE49-F238E27FC236}">
                  <a16:creationId xmlns:a16="http://schemas.microsoft.com/office/drawing/2014/main" id="{D45D7B24-6AE8-4B3E-BDC0-818A874E06A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542858" y="2369127"/>
              <a:ext cx="593725" cy="593725"/>
            </a:xfrm>
            <a:prstGeom prst="rect">
              <a:avLst/>
            </a:prstGeom>
          </p:spPr>
        </p:pic>
      </p:grpSp>
    </p:spTree>
    <p:extLst>
      <p:ext uri="{BB962C8B-B14F-4D97-AF65-F5344CB8AC3E}">
        <p14:creationId xmlns:p14="http://schemas.microsoft.com/office/powerpoint/2010/main" val="373965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0AB8-F77D-954E-BB7E-011D0B19D0D2}"/>
              </a:ext>
            </a:extLst>
          </p:cNvPr>
          <p:cNvSpPr>
            <a:spLocks noGrp="1"/>
          </p:cNvSpPr>
          <p:nvPr>
            <p:ph type="title"/>
          </p:nvPr>
        </p:nvSpPr>
        <p:spPr>
          <a:xfrm>
            <a:off x="838200" y="103872"/>
            <a:ext cx="8331200" cy="1167342"/>
          </a:xfrm>
        </p:spPr>
        <p:txBody>
          <a:bodyPr>
            <a:normAutofit/>
          </a:bodyPr>
          <a:lstStyle/>
          <a:p>
            <a:r>
              <a:rPr lang="en-US" sz="4000"/>
              <a:t>Recommendation to Bishop’s Council</a:t>
            </a:r>
            <a:endParaRPr lang="en-US" sz="4000" b="1"/>
          </a:p>
        </p:txBody>
      </p:sp>
      <p:sp>
        <p:nvSpPr>
          <p:cNvPr id="3" name="Content Placeholder 2">
            <a:extLst>
              <a:ext uri="{FF2B5EF4-FFF2-40B4-BE49-F238E27FC236}">
                <a16:creationId xmlns:a16="http://schemas.microsoft.com/office/drawing/2014/main" id="{61B38CA9-83D9-C84E-8E7D-C6E4B095DD08}"/>
              </a:ext>
            </a:extLst>
          </p:cNvPr>
          <p:cNvSpPr>
            <a:spLocks noGrp="1"/>
          </p:cNvSpPr>
          <p:nvPr>
            <p:ph idx="1"/>
          </p:nvPr>
        </p:nvSpPr>
        <p:spPr>
          <a:xfrm>
            <a:off x="3979594" y="1377538"/>
            <a:ext cx="8026359" cy="4726379"/>
          </a:xfrm>
        </p:spPr>
        <p:txBody>
          <a:bodyPr>
            <a:normAutofit/>
          </a:bodyPr>
          <a:lstStyle/>
          <a:p>
            <a:r>
              <a:rPr lang="en-GB" sz="3200"/>
              <a:t>Manage the expectations of change</a:t>
            </a:r>
          </a:p>
          <a:p>
            <a:endParaRPr lang="en-GB" sz="1000"/>
          </a:p>
          <a:p>
            <a:r>
              <a:rPr lang="en-GB" sz="3200"/>
              <a:t>Leave space to align share with mission and ministry provision</a:t>
            </a:r>
          </a:p>
          <a:p>
            <a:endParaRPr lang="en-GB" sz="1000"/>
          </a:p>
          <a:p>
            <a:r>
              <a:rPr lang="en-GB" sz="3200"/>
              <a:t>Sufficient time to explore alternatives and consult with parishes</a:t>
            </a:r>
            <a:endParaRPr lang="en-GB" sz="3200" b="1"/>
          </a:p>
          <a:p>
            <a:endParaRPr lang="en-GB" sz="1000"/>
          </a:p>
          <a:p>
            <a:r>
              <a:rPr lang="en-GB" sz="3200" b="1"/>
              <a:t>2023 – tweaks based on your feedback</a:t>
            </a:r>
          </a:p>
          <a:p>
            <a:r>
              <a:rPr lang="en-GB" sz="3200" b="1"/>
              <a:t>2024 – wider changes / new system</a:t>
            </a:r>
          </a:p>
          <a:p>
            <a:endParaRPr lang="en-GB" sz="4000"/>
          </a:p>
          <a:p>
            <a:endParaRPr lang="en-GB" sz="4000"/>
          </a:p>
        </p:txBody>
      </p:sp>
      <p:sp>
        <p:nvSpPr>
          <p:cNvPr id="4" name="Slide Number Placeholder 3">
            <a:extLst>
              <a:ext uri="{FF2B5EF4-FFF2-40B4-BE49-F238E27FC236}">
                <a16:creationId xmlns:a16="http://schemas.microsoft.com/office/drawing/2014/main" id="{11D9772F-5D4E-6A4D-8FB2-F48F47DC16C9}"/>
              </a:ext>
            </a:extLst>
          </p:cNvPr>
          <p:cNvSpPr>
            <a:spLocks noGrp="1"/>
          </p:cNvSpPr>
          <p:nvPr>
            <p:ph type="sldNum" sz="quarter" idx="11"/>
          </p:nvPr>
        </p:nvSpPr>
        <p:spPr/>
        <p:txBody>
          <a:bodyPr/>
          <a:lstStyle/>
          <a:p>
            <a:fld id="{8DC5A911-85DE-8546-84E0-654B5ED00718}" type="slidenum">
              <a:rPr lang="en-US" smtClean="0"/>
              <a:pPr/>
              <a:t>7</a:t>
            </a:fld>
            <a:endParaRPr lang="en-US"/>
          </a:p>
        </p:txBody>
      </p:sp>
      <p:sp>
        <p:nvSpPr>
          <p:cNvPr id="5" name="Rectangle: Rounded Corners 4">
            <a:extLst>
              <a:ext uri="{FF2B5EF4-FFF2-40B4-BE49-F238E27FC236}">
                <a16:creationId xmlns:a16="http://schemas.microsoft.com/office/drawing/2014/main" id="{B7B81133-3F14-462B-877F-CBA8B86B8134}"/>
              </a:ext>
            </a:extLst>
          </p:cNvPr>
          <p:cNvSpPr/>
          <p:nvPr/>
        </p:nvSpPr>
        <p:spPr>
          <a:xfrm>
            <a:off x="486888" y="1956459"/>
            <a:ext cx="3087584" cy="2945081"/>
          </a:xfrm>
          <a:prstGeom prst="roundRect">
            <a:avLst/>
          </a:prstGeom>
          <a:solidFill>
            <a:srgbClr val="92D05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b="1">
                <a:latin typeface="Arial Black" panose="020B0A04020102020204" pitchFamily="34" charset="0"/>
              </a:rPr>
              <a:t>2023</a:t>
            </a:r>
          </a:p>
          <a:p>
            <a:pPr algn="ctr"/>
            <a:r>
              <a:rPr lang="en-GB" sz="2400" b="1"/>
              <a:t>Current share system with tweaks</a:t>
            </a:r>
          </a:p>
          <a:p>
            <a:pPr algn="ctr"/>
            <a:endParaRPr lang="en-GB"/>
          </a:p>
          <a:p>
            <a:pPr algn="ctr"/>
            <a:r>
              <a:rPr lang="en-GB" sz="3000" b="1">
                <a:latin typeface="Arial Black" panose="020B0A04020102020204" pitchFamily="34" charset="0"/>
              </a:rPr>
              <a:t>2024</a:t>
            </a:r>
          </a:p>
          <a:p>
            <a:pPr algn="ctr"/>
            <a:r>
              <a:rPr lang="en-GB" sz="2400" b="1"/>
              <a:t>Wider changes / new system</a:t>
            </a:r>
          </a:p>
        </p:txBody>
      </p:sp>
    </p:spTree>
    <p:extLst>
      <p:ext uri="{BB962C8B-B14F-4D97-AF65-F5344CB8AC3E}">
        <p14:creationId xmlns:p14="http://schemas.microsoft.com/office/powerpoint/2010/main" val="173512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0AB8-F77D-954E-BB7E-011D0B19D0D2}"/>
              </a:ext>
            </a:extLst>
          </p:cNvPr>
          <p:cNvSpPr>
            <a:spLocks noGrp="1"/>
          </p:cNvSpPr>
          <p:nvPr>
            <p:ph type="title"/>
          </p:nvPr>
        </p:nvSpPr>
        <p:spPr>
          <a:xfrm>
            <a:off x="838200" y="102080"/>
            <a:ext cx="8331200" cy="1167342"/>
          </a:xfrm>
        </p:spPr>
        <p:txBody>
          <a:bodyPr anchor="ctr">
            <a:normAutofit/>
          </a:bodyPr>
          <a:lstStyle/>
          <a:p>
            <a:r>
              <a:rPr lang="en-US"/>
              <a:t>Proposed:  </a:t>
            </a:r>
            <a:r>
              <a:rPr lang="en-US" b="1"/>
              <a:t>2023 scheme tweaks</a:t>
            </a:r>
          </a:p>
        </p:txBody>
      </p:sp>
      <p:pic>
        <p:nvPicPr>
          <p:cNvPr id="9" name="Picture 8" descr="White calculator">
            <a:extLst>
              <a:ext uri="{FF2B5EF4-FFF2-40B4-BE49-F238E27FC236}">
                <a16:creationId xmlns:a16="http://schemas.microsoft.com/office/drawing/2014/main" id="{E56D7EE1-89A3-41F5-AD07-7844B7DDBC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180657" y="1557385"/>
            <a:ext cx="6201396" cy="4139432"/>
          </a:xfrm>
          <a:prstGeom prst="rect">
            <a:avLst/>
          </a:prstGeom>
          <a:noFill/>
          <a:effectLst>
            <a:softEdge rad="317500"/>
          </a:effectLst>
        </p:spPr>
      </p:pic>
      <p:sp>
        <p:nvSpPr>
          <p:cNvPr id="3" name="Content Placeholder 2">
            <a:extLst>
              <a:ext uri="{FF2B5EF4-FFF2-40B4-BE49-F238E27FC236}">
                <a16:creationId xmlns:a16="http://schemas.microsoft.com/office/drawing/2014/main" id="{61B38CA9-83D9-C84E-8E7D-C6E4B095DD08}"/>
              </a:ext>
            </a:extLst>
          </p:cNvPr>
          <p:cNvSpPr>
            <a:spLocks noGrp="1"/>
          </p:cNvSpPr>
          <p:nvPr>
            <p:ph sz="half" idx="1"/>
          </p:nvPr>
        </p:nvSpPr>
        <p:spPr>
          <a:xfrm>
            <a:off x="400947" y="1415441"/>
            <a:ext cx="8492531" cy="4774048"/>
          </a:xfrm>
        </p:spPr>
        <p:txBody>
          <a:bodyPr>
            <a:noAutofit/>
          </a:bodyPr>
          <a:lstStyle/>
          <a:p>
            <a:pPr marL="457200" indent="-457200">
              <a:buFont typeface="Arial" panose="020B0604020202020204" pitchFamily="34" charset="0"/>
              <a:buChar char="•"/>
            </a:pPr>
            <a:r>
              <a:rPr lang="en-GB" sz="3000"/>
              <a:t>Membership count:  </a:t>
            </a:r>
            <a:r>
              <a:rPr lang="en-GB" sz="3000" b="1"/>
              <a:t>5 weeks in May 2022</a:t>
            </a:r>
          </a:p>
          <a:p>
            <a:pPr marL="171450" indent="-171450">
              <a:buFont typeface="Arial" panose="020B0604020202020204" pitchFamily="34" charset="0"/>
              <a:buChar char="•"/>
            </a:pPr>
            <a:endParaRPr lang="en-GB" sz="500"/>
          </a:p>
          <a:p>
            <a:pPr marL="457200" indent="-457200">
              <a:buFont typeface="Arial" panose="020B0604020202020204" pitchFamily="34" charset="0"/>
              <a:buChar char="•"/>
            </a:pPr>
            <a:r>
              <a:rPr lang="en-GB" sz="3000"/>
              <a:t>Change the ‘</a:t>
            </a:r>
            <a:r>
              <a:rPr lang="en-GB" sz="3000" b="1"/>
              <a:t>smoothing effect</a:t>
            </a:r>
            <a:r>
              <a:rPr lang="en-GB" sz="3000"/>
              <a:t>’</a:t>
            </a:r>
          </a:p>
          <a:p>
            <a:pPr marL="171450" indent="-171450">
              <a:buFont typeface="Arial" panose="020B0604020202020204" pitchFamily="34" charset="0"/>
              <a:buChar char="•"/>
            </a:pPr>
            <a:endParaRPr lang="en-GB" sz="500"/>
          </a:p>
          <a:p>
            <a:pPr marL="457200" indent="-457200">
              <a:buFont typeface="Arial" panose="020B0604020202020204" pitchFamily="34" charset="0"/>
              <a:buChar char="•"/>
            </a:pPr>
            <a:r>
              <a:rPr lang="en-GB" sz="3000" b="1"/>
              <a:t>Provide socio-economic indices</a:t>
            </a:r>
            <a:r>
              <a:rPr lang="en-GB" sz="3000"/>
              <a:t> to help parishes choose self-assessed relative affluence category</a:t>
            </a:r>
          </a:p>
          <a:p>
            <a:pPr marL="457200" indent="-457200">
              <a:buFont typeface="Arial" panose="020B0604020202020204" pitchFamily="34" charset="0"/>
              <a:buChar char="•"/>
            </a:pPr>
            <a:endParaRPr lang="en-GB" sz="500"/>
          </a:p>
          <a:p>
            <a:pPr marL="457200" indent="-457200">
              <a:buFont typeface="Arial" panose="020B0604020202020204" pitchFamily="34" charset="0"/>
              <a:buChar char="•"/>
            </a:pPr>
            <a:r>
              <a:rPr lang="en-GB" sz="3000" b="1"/>
              <a:t>Decouple modification adjustment</a:t>
            </a:r>
            <a:r>
              <a:rPr lang="en-GB" sz="3000"/>
              <a:t> and show separately from relative affluence</a:t>
            </a:r>
          </a:p>
          <a:p>
            <a:pPr marL="457200" indent="-457200">
              <a:buFont typeface="Arial" panose="020B0604020202020204" pitchFamily="34" charset="0"/>
              <a:buChar char="•"/>
            </a:pPr>
            <a:endParaRPr lang="en-GB" sz="500"/>
          </a:p>
          <a:p>
            <a:pPr marL="457200" indent="-457200">
              <a:buFont typeface="Arial" panose="020B0604020202020204" pitchFamily="34" charset="0"/>
              <a:buChar char="•"/>
            </a:pPr>
            <a:r>
              <a:rPr lang="en-GB" sz="3000" b="1"/>
              <a:t>Provide calculation information</a:t>
            </a:r>
            <a:r>
              <a:rPr lang="en-GB" sz="3000"/>
              <a:t> at a parish and benefice level</a:t>
            </a:r>
          </a:p>
        </p:txBody>
      </p:sp>
      <p:sp>
        <p:nvSpPr>
          <p:cNvPr id="4" name="Slide Number Placeholder 3">
            <a:extLst>
              <a:ext uri="{FF2B5EF4-FFF2-40B4-BE49-F238E27FC236}">
                <a16:creationId xmlns:a16="http://schemas.microsoft.com/office/drawing/2014/main" id="{11D9772F-5D4E-6A4D-8FB2-F48F47DC16C9}"/>
              </a:ext>
            </a:extLst>
          </p:cNvPr>
          <p:cNvSpPr>
            <a:spLocks noGrp="1"/>
          </p:cNvSpPr>
          <p:nvPr>
            <p:ph type="sldNum" sz="quarter" idx="12"/>
          </p:nvPr>
        </p:nvSpPr>
        <p:spPr>
          <a:xfrm>
            <a:off x="8610599" y="6356350"/>
            <a:ext cx="3184003" cy="365125"/>
          </a:xfrm>
        </p:spPr>
        <p:txBody>
          <a:bodyPr anchor="ctr">
            <a:normAutofit/>
          </a:bodyPr>
          <a:lstStyle/>
          <a:p>
            <a:pPr>
              <a:spcAft>
                <a:spcPts val="600"/>
              </a:spcAft>
            </a:pPr>
            <a:fld id="{8DC5A911-85DE-8546-84E0-654B5ED00718}" type="slidenum">
              <a:rPr lang="en-US" smtClean="0"/>
              <a:pPr>
                <a:spcAft>
                  <a:spcPts val="600"/>
                </a:spcAft>
              </a:pPr>
              <a:t>8</a:t>
            </a:fld>
            <a:endParaRPr lang="en-US"/>
          </a:p>
        </p:txBody>
      </p:sp>
    </p:spTree>
    <p:extLst>
      <p:ext uri="{BB962C8B-B14F-4D97-AF65-F5344CB8AC3E}">
        <p14:creationId xmlns:p14="http://schemas.microsoft.com/office/powerpoint/2010/main" val="297150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A0AB8-F77D-954E-BB7E-011D0B19D0D2}"/>
              </a:ext>
            </a:extLst>
          </p:cNvPr>
          <p:cNvSpPr>
            <a:spLocks noGrp="1"/>
          </p:cNvSpPr>
          <p:nvPr>
            <p:ph type="title"/>
          </p:nvPr>
        </p:nvSpPr>
        <p:spPr>
          <a:xfrm>
            <a:off x="838200" y="103872"/>
            <a:ext cx="8972774" cy="1167342"/>
          </a:xfrm>
        </p:spPr>
        <p:txBody>
          <a:bodyPr>
            <a:normAutofit fontScale="90000"/>
          </a:bodyPr>
          <a:lstStyle/>
          <a:p>
            <a:r>
              <a:rPr lang="en-US" sz="4000"/>
              <a:t>Proposal:  </a:t>
            </a:r>
            <a:r>
              <a:rPr lang="en-US" sz="4000" b="1"/>
              <a:t>Working towards a 2024 ‘new scheme’ launch</a:t>
            </a:r>
          </a:p>
        </p:txBody>
      </p:sp>
      <p:sp>
        <p:nvSpPr>
          <p:cNvPr id="4" name="Slide Number Placeholder 3">
            <a:extLst>
              <a:ext uri="{FF2B5EF4-FFF2-40B4-BE49-F238E27FC236}">
                <a16:creationId xmlns:a16="http://schemas.microsoft.com/office/drawing/2014/main" id="{11D9772F-5D4E-6A4D-8FB2-F48F47DC16C9}"/>
              </a:ext>
            </a:extLst>
          </p:cNvPr>
          <p:cNvSpPr>
            <a:spLocks noGrp="1"/>
          </p:cNvSpPr>
          <p:nvPr>
            <p:ph type="sldNum" sz="quarter" idx="11"/>
          </p:nvPr>
        </p:nvSpPr>
        <p:spPr/>
        <p:txBody>
          <a:bodyPr/>
          <a:lstStyle/>
          <a:p>
            <a:fld id="{8DC5A911-85DE-8546-84E0-654B5ED00718}" type="slidenum">
              <a:rPr lang="en-US" smtClean="0"/>
              <a:pPr/>
              <a:t>9</a:t>
            </a:fld>
            <a:endParaRPr lang="en-US"/>
          </a:p>
        </p:txBody>
      </p:sp>
      <p:grpSp>
        <p:nvGrpSpPr>
          <p:cNvPr id="3" name="Group 2">
            <a:extLst>
              <a:ext uri="{FF2B5EF4-FFF2-40B4-BE49-F238E27FC236}">
                <a16:creationId xmlns:a16="http://schemas.microsoft.com/office/drawing/2014/main" id="{16CC9CB2-0F2D-426C-BC4B-E48A34527835}"/>
              </a:ext>
            </a:extLst>
          </p:cNvPr>
          <p:cNvGrpSpPr/>
          <p:nvPr/>
        </p:nvGrpSpPr>
        <p:grpSpPr>
          <a:xfrm>
            <a:off x="241317" y="719666"/>
            <a:ext cx="11699671" cy="5418667"/>
            <a:chOff x="241317" y="719666"/>
            <a:chExt cx="11699671" cy="5418667"/>
          </a:xfrm>
        </p:grpSpPr>
        <p:graphicFrame>
          <p:nvGraphicFramePr>
            <p:cNvPr id="6" name="Diagram 5">
              <a:extLst>
                <a:ext uri="{FF2B5EF4-FFF2-40B4-BE49-F238E27FC236}">
                  <a16:creationId xmlns:a16="http://schemas.microsoft.com/office/drawing/2014/main" id="{C7BA84B6-AF38-4CF3-9EF7-DF09203A13D6}"/>
                </a:ext>
              </a:extLst>
            </p:cNvPr>
            <p:cNvGraphicFramePr/>
            <p:nvPr>
              <p:extLst>
                <p:ext uri="{D42A27DB-BD31-4B8C-83A1-F6EECF244321}">
                  <p14:modId xmlns:p14="http://schemas.microsoft.com/office/powerpoint/2010/main" val="1069768383"/>
                </p:ext>
              </p:extLst>
            </p:nvPr>
          </p:nvGraphicFramePr>
          <p:xfrm>
            <a:off x="241317" y="719666"/>
            <a:ext cx="11699671"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oup 11">
              <a:extLst>
                <a:ext uri="{FF2B5EF4-FFF2-40B4-BE49-F238E27FC236}">
                  <a16:creationId xmlns:a16="http://schemas.microsoft.com/office/drawing/2014/main" id="{6973C4B3-9687-4B36-9EEC-265ACE03758C}"/>
                </a:ext>
              </a:extLst>
            </p:cNvPr>
            <p:cNvGrpSpPr/>
            <p:nvPr/>
          </p:nvGrpSpPr>
          <p:grpSpPr>
            <a:xfrm>
              <a:off x="377184" y="1379818"/>
              <a:ext cx="11061110" cy="769441"/>
              <a:chOff x="474005" y="1379818"/>
              <a:chExt cx="11061110" cy="769441"/>
            </a:xfrm>
          </p:grpSpPr>
          <p:sp>
            <p:nvSpPr>
              <p:cNvPr id="7" name="TextBox 6">
                <a:extLst>
                  <a:ext uri="{FF2B5EF4-FFF2-40B4-BE49-F238E27FC236}">
                    <a16:creationId xmlns:a16="http://schemas.microsoft.com/office/drawing/2014/main" id="{5CF82568-875B-4417-8B2F-265D7DE53C94}"/>
                  </a:ext>
                </a:extLst>
              </p:cNvPr>
              <p:cNvSpPr txBox="1"/>
              <p:nvPr/>
            </p:nvSpPr>
            <p:spPr>
              <a:xfrm>
                <a:off x="474005" y="1549098"/>
                <a:ext cx="1428807" cy="430887"/>
              </a:xfrm>
              <a:prstGeom prst="rect">
                <a:avLst/>
              </a:prstGeom>
              <a:noFill/>
              <a:ln>
                <a:noFill/>
              </a:ln>
            </p:spPr>
            <p:txBody>
              <a:bodyPr wrap="square" rtlCol="0">
                <a:spAutoFit/>
              </a:bodyPr>
              <a:lstStyle/>
              <a:p>
                <a:pPr algn="ctr"/>
                <a:r>
                  <a:rPr lang="en-GB" sz="2200">
                    <a:solidFill>
                      <a:srgbClr val="666666"/>
                    </a:solidFill>
                    <a:latin typeface="Arial Black" panose="020B0A04020102020204" pitchFamily="34" charset="0"/>
                  </a:rPr>
                  <a:t>Options</a:t>
                </a:r>
              </a:p>
            </p:txBody>
          </p:sp>
          <p:sp>
            <p:nvSpPr>
              <p:cNvPr id="8" name="TextBox 7">
                <a:extLst>
                  <a:ext uri="{FF2B5EF4-FFF2-40B4-BE49-F238E27FC236}">
                    <a16:creationId xmlns:a16="http://schemas.microsoft.com/office/drawing/2014/main" id="{50E42DB9-B11C-4CDB-AC90-C31D5D34DE4E}"/>
                  </a:ext>
                </a:extLst>
              </p:cNvPr>
              <p:cNvSpPr txBox="1"/>
              <p:nvPr/>
            </p:nvSpPr>
            <p:spPr>
              <a:xfrm>
                <a:off x="2557066" y="1379818"/>
                <a:ext cx="2040199" cy="769441"/>
              </a:xfrm>
              <a:prstGeom prst="rect">
                <a:avLst/>
              </a:prstGeom>
              <a:noFill/>
              <a:ln>
                <a:noFill/>
              </a:ln>
            </p:spPr>
            <p:txBody>
              <a:bodyPr wrap="square" rtlCol="0">
                <a:spAutoFit/>
              </a:bodyPr>
              <a:lstStyle/>
              <a:p>
                <a:pPr algn="ctr"/>
                <a:r>
                  <a:rPr lang="en-GB" sz="2200">
                    <a:solidFill>
                      <a:srgbClr val="666666"/>
                    </a:solidFill>
                    <a:latin typeface="Arial Black" panose="020B0A04020102020204" pitchFamily="34" charset="0"/>
                  </a:rPr>
                  <a:t>Modelling &amp; Impact</a:t>
                </a:r>
              </a:p>
            </p:txBody>
          </p:sp>
          <p:sp>
            <p:nvSpPr>
              <p:cNvPr id="9" name="TextBox 8">
                <a:extLst>
                  <a:ext uri="{FF2B5EF4-FFF2-40B4-BE49-F238E27FC236}">
                    <a16:creationId xmlns:a16="http://schemas.microsoft.com/office/drawing/2014/main" id="{C281677E-DDCD-4F57-A74D-D82F2858734F}"/>
                  </a:ext>
                </a:extLst>
              </p:cNvPr>
              <p:cNvSpPr txBox="1"/>
              <p:nvPr/>
            </p:nvSpPr>
            <p:spPr>
              <a:xfrm>
                <a:off x="4851865" y="1549096"/>
                <a:ext cx="2040199" cy="430887"/>
              </a:xfrm>
              <a:prstGeom prst="rect">
                <a:avLst/>
              </a:prstGeom>
              <a:noFill/>
              <a:ln>
                <a:noFill/>
              </a:ln>
            </p:spPr>
            <p:txBody>
              <a:bodyPr wrap="square" rtlCol="0">
                <a:spAutoFit/>
              </a:bodyPr>
              <a:lstStyle/>
              <a:p>
                <a:pPr algn="ctr"/>
                <a:r>
                  <a:rPr lang="en-GB" sz="2200">
                    <a:solidFill>
                      <a:srgbClr val="666666"/>
                    </a:solidFill>
                    <a:latin typeface="Arial Black" panose="020B0A04020102020204" pitchFamily="34" charset="0"/>
                  </a:rPr>
                  <a:t>Decision</a:t>
                </a:r>
              </a:p>
            </p:txBody>
          </p:sp>
          <p:sp>
            <p:nvSpPr>
              <p:cNvPr id="10" name="TextBox 9">
                <a:extLst>
                  <a:ext uri="{FF2B5EF4-FFF2-40B4-BE49-F238E27FC236}">
                    <a16:creationId xmlns:a16="http://schemas.microsoft.com/office/drawing/2014/main" id="{B9D52512-74A8-4FE8-9B30-51BCABC47C10}"/>
                  </a:ext>
                </a:extLst>
              </p:cNvPr>
              <p:cNvSpPr txBox="1"/>
              <p:nvPr/>
            </p:nvSpPr>
            <p:spPr>
              <a:xfrm>
                <a:off x="7135738" y="1549098"/>
                <a:ext cx="2040199" cy="430887"/>
              </a:xfrm>
              <a:prstGeom prst="rect">
                <a:avLst/>
              </a:prstGeom>
              <a:noFill/>
              <a:ln>
                <a:noFill/>
              </a:ln>
            </p:spPr>
            <p:txBody>
              <a:bodyPr wrap="square" rtlCol="0">
                <a:spAutoFit/>
              </a:bodyPr>
              <a:lstStyle/>
              <a:p>
                <a:pPr algn="ctr"/>
                <a:r>
                  <a:rPr lang="en-GB" sz="2200">
                    <a:solidFill>
                      <a:srgbClr val="666666"/>
                    </a:solidFill>
                    <a:latin typeface="Arial Black" panose="020B0A04020102020204" pitchFamily="34" charset="0"/>
                  </a:rPr>
                  <a:t>Preparation</a:t>
                </a:r>
              </a:p>
            </p:txBody>
          </p:sp>
          <p:sp>
            <p:nvSpPr>
              <p:cNvPr id="11" name="TextBox 10">
                <a:extLst>
                  <a:ext uri="{FF2B5EF4-FFF2-40B4-BE49-F238E27FC236}">
                    <a16:creationId xmlns:a16="http://schemas.microsoft.com/office/drawing/2014/main" id="{13CB0F02-B66A-4BAC-A6B6-AF9442D05A82}"/>
                  </a:ext>
                </a:extLst>
              </p:cNvPr>
              <p:cNvSpPr txBox="1"/>
              <p:nvPr/>
            </p:nvSpPr>
            <p:spPr>
              <a:xfrm>
                <a:off x="9494916" y="1549098"/>
                <a:ext cx="2040199" cy="430887"/>
              </a:xfrm>
              <a:prstGeom prst="rect">
                <a:avLst/>
              </a:prstGeom>
              <a:noFill/>
              <a:ln>
                <a:noFill/>
              </a:ln>
            </p:spPr>
            <p:txBody>
              <a:bodyPr wrap="square" rtlCol="0">
                <a:spAutoFit/>
              </a:bodyPr>
              <a:lstStyle/>
              <a:p>
                <a:pPr algn="ctr"/>
                <a:r>
                  <a:rPr lang="en-GB" sz="2200">
                    <a:solidFill>
                      <a:srgbClr val="666666"/>
                    </a:solidFill>
                    <a:latin typeface="Arial Black" panose="020B0A04020102020204" pitchFamily="34" charset="0"/>
                  </a:rPr>
                  <a:t>Launch</a:t>
                </a:r>
              </a:p>
            </p:txBody>
          </p:sp>
        </p:grpSp>
        <p:sp>
          <p:nvSpPr>
            <p:cNvPr id="13" name="TextBox 12">
              <a:extLst>
                <a:ext uri="{FF2B5EF4-FFF2-40B4-BE49-F238E27FC236}">
                  <a16:creationId xmlns:a16="http://schemas.microsoft.com/office/drawing/2014/main" id="{1547DCF7-1523-4E07-AB81-5286468FDE13}"/>
                </a:ext>
              </a:extLst>
            </p:cNvPr>
            <p:cNvSpPr txBox="1"/>
            <p:nvPr/>
          </p:nvSpPr>
          <p:spPr>
            <a:xfrm>
              <a:off x="550203" y="2322417"/>
              <a:ext cx="1428807" cy="430887"/>
            </a:xfrm>
            <a:prstGeom prst="rect">
              <a:avLst/>
            </a:prstGeom>
            <a:noFill/>
            <a:ln>
              <a:noFill/>
            </a:ln>
          </p:spPr>
          <p:txBody>
            <a:bodyPr wrap="square" rtlCol="0">
              <a:spAutoFit/>
            </a:bodyPr>
            <a:lstStyle/>
            <a:p>
              <a:pPr algn="ctr"/>
              <a:r>
                <a:rPr lang="en-GB" sz="2200" b="1">
                  <a:solidFill>
                    <a:schemeClr val="bg1"/>
                  </a:solidFill>
                </a:rPr>
                <a:t>Feb-Oct</a:t>
              </a:r>
            </a:p>
          </p:txBody>
        </p:sp>
        <p:sp>
          <p:nvSpPr>
            <p:cNvPr id="14" name="TextBox 13">
              <a:extLst>
                <a:ext uri="{FF2B5EF4-FFF2-40B4-BE49-F238E27FC236}">
                  <a16:creationId xmlns:a16="http://schemas.microsoft.com/office/drawing/2014/main" id="{747376AE-9203-43FF-B279-EBC1A92D79FE}"/>
                </a:ext>
              </a:extLst>
            </p:cNvPr>
            <p:cNvSpPr txBox="1"/>
            <p:nvPr/>
          </p:nvSpPr>
          <p:spPr>
            <a:xfrm>
              <a:off x="2811098" y="2322969"/>
              <a:ext cx="1592524" cy="430887"/>
            </a:xfrm>
            <a:prstGeom prst="rect">
              <a:avLst/>
            </a:prstGeom>
            <a:noFill/>
            <a:ln>
              <a:noFill/>
            </a:ln>
          </p:spPr>
          <p:txBody>
            <a:bodyPr wrap="square" rtlCol="0">
              <a:spAutoFit/>
            </a:bodyPr>
            <a:lstStyle/>
            <a:p>
              <a:pPr algn="ctr"/>
              <a:r>
                <a:rPr lang="en-GB" sz="2200" b="1">
                  <a:solidFill>
                    <a:schemeClr val="bg1"/>
                  </a:solidFill>
                </a:rPr>
                <a:t>Nov-Feb23</a:t>
              </a:r>
            </a:p>
          </p:txBody>
        </p:sp>
        <p:sp>
          <p:nvSpPr>
            <p:cNvPr id="15" name="TextBox 14">
              <a:extLst>
                <a:ext uri="{FF2B5EF4-FFF2-40B4-BE49-F238E27FC236}">
                  <a16:creationId xmlns:a16="http://schemas.microsoft.com/office/drawing/2014/main" id="{8FACDEFC-21FA-4D9A-A2CE-96C18AF187BF}"/>
                </a:ext>
              </a:extLst>
            </p:cNvPr>
            <p:cNvSpPr txBox="1"/>
            <p:nvPr/>
          </p:nvSpPr>
          <p:spPr>
            <a:xfrm>
              <a:off x="5291130" y="2323552"/>
              <a:ext cx="1428807" cy="430887"/>
            </a:xfrm>
            <a:prstGeom prst="rect">
              <a:avLst/>
            </a:prstGeom>
            <a:noFill/>
            <a:ln>
              <a:noFill/>
            </a:ln>
          </p:spPr>
          <p:txBody>
            <a:bodyPr wrap="square" rtlCol="0">
              <a:spAutoFit/>
            </a:bodyPr>
            <a:lstStyle/>
            <a:p>
              <a:pPr algn="ctr"/>
              <a:r>
                <a:rPr lang="en-GB" sz="2200" b="1">
                  <a:solidFill>
                    <a:schemeClr val="bg1"/>
                  </a:solidFill>
                </a:rPr>
                <a:t>Mar-Jun</a:t>
              </a:r>
            </a:p>
          </p:txBody>
        </p:sp>
        <p:sp>
          <p:nvSpPr>
            <p:cNvPr id="16" name="TextBox 15">
              <a:extLst>
                <a:ext uri="{FF2B5EF4-FFF2-40B4-BE49-F238E27FC236}">
                  <a16:creationId xmlns:a16="http://schemas.microsoft.com/office/drawing/2014/main" id="{F1301165-3E95-4256-A331-907FB56C25AF}"/>
                </a:ext>
              </a:extLst>
            </p:cNvPr>
            <p:cNvSpPr txBox="1"/>
            <p:nvPr/>
          </p:nvSpPr>
          <p:spPr>
            <a:xfrm>
              <a:off x="7630024" y="2323552"/>
              <a:ext cx="1428807" cy="430887"/>
            </a:xfrm>
            <a:prstGeom prst="rect">
              <a:avLst/>
            </a:prstGeom>
            <a:noFill/>
            <a:ln>
              <a:noFill/>
            </a:ln>
          </p:spPr>
          <p:txBody>
            <a:bodyPr wrap="square" rtlCol="0">
              <a:spAutoFit/>
            </a:bodyPr>
            <a:lstStyle/>
            <a:p>
              <a:pPr algn="ctr"/>
              <a:r>
                <a:rPr lang="en-GB" sz="2200" b="1">
                  <a:solidFill>
                    <a:schemeClr val="bg1"/>
                  </a:solidFill>
                </a:rPr>
                <a:t>Jul-Dec</a:t>
              </a:r>
            </a:p>
          </p:txBody>
        </p:sp>
        <p:sp>
          <p:nvSpPr>
            <p:cNvPr id="17" name="TextBox 16">
              <a:extLst>
                <a:ext uri="{FF2B5EF4-FFF2-40B4-BE49-F238E27FC236}">
                  <a16:creationId xmlns:a16="http://schemas.microsoft.com/office/drawing/2014/main" id="{624F8005-C5D3-4DB6-A0FE-4B74BE36AC59}"/>
                </a:ext>
              </a:extLst>
            </p:cNvPr>
            <p:cNvSpPr txBox="1"/>
            <p:nvPr/>
          </p:nvSpPr>
          <p:spPr>
            <a:xfrm>
              <a:off x="9946110" y="2312799"/>
              <a:ext cx="1428807" cy="430887"/>
            </a:xfrm>
            <a:prstGeom prst="rect">
              <a:avLst/>
            </a:prstGeom>
            <a:noFill/>
            <a:ln>
              <a:noFill/>
            </a:ln>
          </p:spPr>
          <p:txBody>
            <a:bodyPr wrap="square" rtlCol="0">
              <a:spAutoFit/>
            </a:bodyPr>
            <a:lstStyle/>
            <a:p>
              <a:pPr algn="ctr"/>
              <a:r>
                <a:rPr lang="en-GB" sz="2200" b="1">
                  <a:solidFill>
                    <a:schemeClr val="bg1"/>
                  </a:solidFill>
                </a:rPr>
                <a:t>2024</a:t>
              </a:r>
            </a:p>
          </p:txBody>
        </p:sp>
      </p:grpSp>
    </p:spTree>
    <p:extLst>
      <p:ext uri="{BB962C8B-B14F-4D97-AF65-F5344CB8AC3E}">
        <p14:creationId xmlns:p14="http://schemas.microsoft.com/office/powerpoint/2010/main" val="1624225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BF PPT Presentation" id="{DC5213F0-97C2-BD43-B363-6FDDDFDDF7A9}" vid="{D881D781-BD30-3040-B1AF-ACDEC9008C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BF Document" ma:contentTypeID="0x0101005638FF3708980C46BDFB3E57E1F0B1980100C580AE496E923B48A585EED23184369D" ma:contentTypeVersion="96" ma:contentTypeDescription="" ma:contentTypeScope="" ma:versionID="d390c4473a394c31fefa83bb0fcbbfc8">
  <xsd:schema xmlns:xsd="http://www.w3.org/2001/XMLSchema" xmlns:xs="http://www.w3.org/2001/XMLSchema" xmlns:p="http://schemas.microsoft.com/office/2006/metadata/properties" targetNamespace="http://schemas.microsoft.com/office/2006/metadata/properties" ma:root="true" ma:fieldsID="b34f15b030d40ffca33e4aeb8eb001f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77ead7a6-84b1-4173-ae92-3aadd00dabd6" ContentTypeId="0x0101005638FF3708980C46BDFB3E57E1F0B198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E95B6F-4C3A-417B-83FA-B60556097143}">
  <ds:schemaRefs>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CC19518-59EE-4654-A7D9-3D5EB3C43E77}">
  <ds:schemaRefs>
    <ds:schemaRef ds:uri="http://purl.org/dc/elements/1.1/"/>
    <ds:schemaRef ds:uri="http://purl.org/dc/terms/"/>
    <ds:schemaRef ds:uri="http://schemas.microsoft.com/internal/obd"/>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A90ED1D-D180-4ED6-8A7E-E64AFB500043}">
  <ds:schemaRefs>
    <ds:schemaRef ds:uri="Microsoft.SharePoint.Taxonomy.ContentTypeSync"/>
  </ds:schemaRefs>
</ds:datastoreItem>
</file>

<file path=customXml/itemProps4.xml><?xml version="1.0" encoding="utf-8"?>
<ds:datastoreItem xmlns:ds="http://schemas.openxmlformats.org/officeDocument/2006/customXml" ds:itemID="{3D49166F-319A-4DC4-86BE-88D8B55175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DBF PPT Presentation</Template>
  <Application>Microsoft Office PowerPoint</Application>
  <PresentationFormat>Widescreen</PresentationFormat>
  <Slides>10</Slides>
  <Notes>10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Fairer Share Survey Results  and Next steps   12 February 2022 – Diocesan Synod</vt:lpstr>
      <vt:lpstr>Fairer Share Survey Purpose</vt:lpstr>
      <vt:lpstr>Fairer Share Survey Results</vt:lpstr>
      <vt:lpstr>Fairer Share Survey Results</vt:lpstr>
      <vt:lpstr>Fairer Share Survey Results</vt:lpstr>
      <vt:lpstr>Fairer Share Survey Results – Summary</vt:lpstr>
      <vt:lpstr>Recommendation to Bishop’s Council</vt:lpstr>
      <vt:lpstr>Proposed:  2023 scheme tweaks</vt:lpstr>
      <vt:lpstr>Proposal:  Working towards a 2024 ‘new scheme’ launch</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Trainer</dc:creator>
  <cp:revision>1</cp:revision>
  <cp:lastPrinted>2022-02-12T08:25:47Z</cp:lastPrinted>
  <dcterms:created xsi:type="dcterms:W3CDTF">2021-03-18T16:28:15Z</dcterms:created>
  <dcterms:modified xsi:type="dcterms:W3CDTF">2022-02-14T09:31:21Z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0x0101005638FF3708980C46BDFB3E57E1F0B1980100C580AE496E923B48A585EED23184369D</vt:lpwstr>
  </property>
  <property fmtid="{D5CDD505-2E9C-101B-9397-08002B2CF9AE}" pid="3" name="Order">
    <vt:r8>87700</vt:r8>
  </property>
  <property fmtid="{D5CDD505-2E9C-101B-9397-08002B2CF9AE}" pid="4" name="xd_Signature">
    <vt:bool>false</vt:bool>
  </property>
  <property fmtid="{D5CDD505-2E9C-101B-9397-08002B2CF9AE}" pid="5" name="xd_ProgID">
    <vt:lpwstr/>
  </property>
  <property fmtid="{D5CDD505-2E9C-101B-9397-08002B2CF9AE}" pid="6" name="Employee Hub area">
    <vt:lpwstr>Staff Handbook</vt:lpwstr>
  </property>
  <property fmtid="{D5CDD505-2E9C-101B-9397-08002B2CF9AE}" pid="7" name="Team">
    <vt:lpwstr>DBF</vt:lpwstr>
  </property>
  <property fmtid="{D5CDD505-2E9C-101B-9397-08002B2CF9AE}" pid="8" name="TemplateUrl">
    <vt:lpwstr/>
  </property>
  <property fmtid="{D5CDD505-2E9C-101B-9397-08002B2CF9AE}" pid="9" name="ComplianceAssetId">
    <vt:lpwstr/>
  </property>
  <property fmtid="{D5CDD505-2E9C-101B-9397-08002B2CF9AE}" pid="10" name="Topic">
    <vt:lpwstr/>
  </property>
  <property fmtid="{D5CDD505-2E9C-101B-9397-08002B2CF9AE}" pid="11" name="Audience">
    <vt:lpwstr/>
  </property>
  <property fmtid="{D5CDD505-2E9C-101B-9397-08002B2CF9AE}" pid="12" name="TaxCatchAll">
    <vt:lpwstr/>
  </property>
  <property fmtid="{D5CDD505-2E9C-101B-9397-08002B2CF9AE}" pid="13" name="CategoryDescription">
    <vt:lpwstr>Presentation with headers and footers</vt:lpwstr>
  </property>
  <property fmtid="{D5CDD505-2E9C-101B-9397-08002B2CF9AE}" pid="14" name="o7a2c36836484016beb550f1994bee37">
    <vt:lpwstr/>
  </property>
  <property fmtid="{D5CDD505-2E9C-101B-9397-08002B2CF9AE}" pid="15" name="e7ff3f8cafe8453391f5915f4841a855">
    <vt:lpwstr/>
  </property>
  <property fmtid="{D5CDD505-2E9C-101B-9397-08002B2CF9AE}" pid="16" name="Committee_x0020_or_x0020_Board">
    <vt:lpwstr/>
  </property>
  <property fmtid="{D5CDD505-2E9C-101B-9397-08002B2CF9AE}" pid="17" name="Financial Year">
    <vt:lpwstr/>
  </property>
  <property fmtid="{D5CDD505-2E9C-101B-9397-08002B2CF9AE}" pid="18" name="Financial_x0020_Year">
    <vt:lpwstr/>
  </property>
  <property fmtid="{D5CDD505-2E9C-101B-9397-08002B2CF9AE}" pid="19" name="f9cb9c21c4a94a9a8532357c9f0c3281">
    <vt:lpwstr/>
  </property>
  <property fmtid="{D5CDD505-2E9C-101B-9397-08002B2CF9AE}" pid="20" name="Committee or Board">
    <vt:lpwstr/>
  </property>
  <property fmtid="{D5CDD505-2E9C-101B-9397-08002B2CF9AE}" pid="21" name="hbca33e9e07c4aa9acb0bb5fc732a645">
    <vt:lpwstr/>
  </property>
</Properties>
</file>